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Lst>
  <p:notesMasterIdLst>
    <p:notesMasterId r:id="rId24"/>
  </p:notesMasterIdLst>
  <p:sldIdLst>
    <p:sldId id="278" r:id="rId5"/>
    <p:sldId id="1663" r:id="rId6"/>
    <p:sldId id="283" r:id="rId7"/>
    <p:sldId id="1660" r:id="rId8"/>
    <p:sldId id="1566" r:id="rId9"/>
    <p:sldId id="1595" r:id="rId10"/>
    <p:sldId id="1637" r:id="rId11"/>
    <p:sldId id="1659" r:id="rId12"/>
    <p:sldId id="1632" r:id="rId13"/>
    <p:sldId id="1655" r:id="rId14"/>
    <p:sldId id="1662" r:id="rId15"/>
    <p:sldId id="1648" r:id="rId16"/>
    <p:sldId id="1656" r:id="rId17"/>
    <p:sldId id="1657" r:id="rId18"/>
    <p:sldId id="1649" r:id="rId19"/>
    <p:sldId id="1650" r:id="rId20"/>
    <p:sldId id="1638" r:id="rId21"/>
    <p:sldId id="1661" r:id="rId22"/>
    <p:sldId id="1640"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388">
          <p15:clr>
            <a:srgbClr val="747775"/>
          </p15:clr>
        </p15:guide>
        <p15:guide id="2" pos="2880">
          <p15:clr>
            <a:srgbClr val="747775"/>
          </p15:clr>
        </p15:guide>
        <p15:guide id="3" pos="620">
          <p15:clr>
            <a:srgbClr val="747775"/>
          </p15:clr>
        </p15:guide>
        <p15:guide id="4" orient="horz" pos="1263">
          <p15:clr>
            <a:srgbClr val="747775"/>
          </p15:clr>
        </p15:guide>
        <p15:guide id="5" orient="horz" pos="2791">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3A0D50B-0F2F-27DA-6947-9666C0100C2C}" name="Kristin Friedrich" initials="KF" userId="S::kfriedrich@arts.lacounty.gov::b470696f-dd1f-4b8d-9d91-067e936c8241" providerId="AD"/>
  <p188:author id="{81EF6A16-AB58-2538-9941-582DCD57DEFC}" name="Kristin Sakoda" initials="KS" userId="S::ksakoda@arts.lacounty.gov::a1a9aab4-dffc-43e4-8b00-f1a2541de709" providerId="AD"/>
  <p188:author id="{03299346-D705-E52E-D53B-6C1612FB61C4}" name="Angela Gaspar-Milanovic" initials="AG" userId="S::AMilanovic@arts.lacounty.gov::e3af8216-bb52-4349-bcda-37ca018ffd01" providerId="AD"/>
  <p188:author id="{78186064-1B35-FFB2-8596-D2100439CB77}" name="Heather Rigby" initials="HR" userId="S::HRigby@arts.lacounty.gov::0ab02795-c458-48f4-8e13-288efd81a2dd" providerId="AD"/>
  <p188:author id="{504704A7-17BE-EC13-3F91-58C538FB1DFB}" name="Kristin Friedrich" initials="KF" userId="S::KFriedrich@arts.lacounty.gov::b470696f-dd1f-4b8d-9d91-067e936c8241" providerId="AD"/>
  <p188:author id="{0F8C3AB3-4D03-FAC8-0D02-B3F9E9CFEE2D}" name="Heather Rigby" initials="HR" userId="S::hrigby@arts.lacounty.gov::0ab02795-c458-48f4-8e13-288efd81a2dd" providerId="AD"/>
  <p188:author id="{2D6E1DB7-04D0-B0B6-BCE8-A1B27C8D37BB}" name="Angela Gaspar-Milanovic" initials="AG" userId="S::amilanovic@arts.lacounty.gov::e3af8216-bb52-4349-bcda-37ca018ffd0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0E5"/>
    <a:srgbClr val="0080CA"/>
    <a:srgbClr val="F0D400"/>
    <a:srgbClr val="FF7A00"/>
    <a:srgbClr val="026200"/>
    <a:srgbClr val="026299"/>
    <a:srgbClr val="0083CE"/>
    <a:srgbClr val="16745A"/>
    <a:srgbClr val="00528F"/>
    <a:srgbClr val="FF84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E83F4A-F12B-A306-910D-4E1E2561B48D}" v="1" dt="2026-10-09T17:55:09.482"/>
    <p1510:client id="{096E1B41-A52F-18A2-0B86-DF1ED07A1C62}" v="21" dt="2026-10-09T19:58:39.237"/>
    <p1510:client id="{38B45569-1DDC-9D14-BA3F-A13A4F7BE46C}" v="4" dt="2026-10-09T19:59:20.462"/>
    <p1510:client id="{587BC8A5-9F6C-BD83-1BE6-C7C6E56AF229}" v="5" dt="2026-10-09T00:34:37.927"/>
    <p1510:client id="{5996249E-AC17-A159-AB78-7D88ECC308BF}" v="18" dt="2026-10-09T19:53:51.210"/>
    <p1510:client id="{80DF980F-50FF-8023-89EB-D47B774845BA}" v="1616" dt="2026-10-09T17:34:45.684"/>
    <p1510:client id="{97E3B8CB-5236-E5FB-5917-FCDB5D1ACF0E}" v="1397" dt="2026-10-09T00:43:53.547"/>
    <p1510:client id="{BF9129BB-4B44-4609-A464-2E065FBAEE7A}" v="773" dt="2026-10-09T18:15:33.827"/>
    <p1510:client id="{DBFCEDB8-4C64-61A6-CA27-32661D2F73E4}" v="216" dt="2026-10-09T16:30:30.2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388"/>
        <p:guide pos="2880"/>
        <p:guide pos="620"/>
        <p:guide orient="horz" pos="1263"/>
        <p:guide orient="horz" pos="279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23BCF8-F318-43CB-A051-3F0AAC9C8F07}" type="doc">
      <dgm:prSet loTypeId="urn:microsoft.com/office/officeart/2017/3/layout/DropPinTimeline" loCatId="timeline" qsTypeId="urn:microsoft.com/office/officeart/2005/8/quickstyle/simple1#3" qsCatId="simple" csTypeId="urn:microsoft.com/office/officeart/2005/8/colors/accent0_3#2" csCatId="mainScheme" phldr="1"/>
      <dgm:spPr/>
      <dgm:t>
        <a:bodyPr/>
        <a:lstStyle/>
        <a:p>
          <a:endParaRPr lang="en-US"/>
        </a:p>
      </dgm:t>
    </dgm:pt>
    <dgm:pt modelId="{813C90AE-9A00-4C0C-A55B-1F23B73E1825}">
      <dgm:prSet phldr="0"/>
      <dgm:spPr/>
      <dgm:t>
        <a:bodyPr/>
        <a:lstStyle/>
        <a:p>
          <a:pPr>
            <a:defRPr b="1"/>
          </a:pPr>
          <a:r>
            <a:rPr lang="en-US" b="0">
              <a:solidFill>
                <a:schemeClr val="tx1"/>
              </a:solidFill>
              <a:latin typeface="Noto Sans"/>
              <a:ea typeface="Noto Sans"/>
              <a:cs typeface="Noto Sans"/>
            </a:rPr>
            <a:t>1984</a:t>
          </a:r>
          <a:br>
            <a:rPr lang="en-US" b="0">
              <a:solidFill>
                <a:schemeClr val="tx1"/>
              </a:solidFill>
              <a:latin typeface="Noto Sans"/>
              <a:ea typeface="Noto Sans"/>
              <a:cs typeface="Noto Sans"/>
            </a:rPr>
          </a:br>
          <a:r>
            <a:rPr lang="en-US" b="0">
              <a:solidFill>
                <a:schemeClr val="tx1"/>
              </a:solidFill>
              <a:latin typeface="Noto Sans"/>
              <a:ea typeface="Noto Sans"/>
              <a:cs typeface="Noto Sans"/>
            </a:rPr>
            <a:t>Los    Angeles</a:t>
          </a:r>
        </a:p>
      </dgm:t>
    </dgm:pt>
    <dgm:pt modelId="{EFBBDC2F-E281-4A08-B324-574B187A54C7}" type="parTrans" cxnId="{1D67659C-C44C-469D-8418-FA6DB69A7E9A}">
      <dgm:prSet/>
      <dgm:spPr/>
      <dgm:t>
        <a:bodyPr/>
        <a:lstStyle/>
        <a:p>
          <a:endParaRPr lang="en-US"/>
        </a:p>
      </dgm:t>
    </dgm:pt>
    <dgm:pt modelId="{3261E615-EC66-464A-AE60-0361DCFE68B3}" type="sibTrans" cxnId="{1D67659C-C44C-469D-8418-FA6DB69A7E9A}">
      <dgm:prSet/>
      <dgm:spPr/>
      <dgm:t>
        <a:bodyPr/>
        <a:lstStyle/>
        <a:p>
          <a:endParaRPr lang="en-US"/>
        </a:p>
      </dgm:t>
    </dgm:pt>
    <dgm:pt modelId="{9AB73F37-FD6A-4D6A-AFAE-49B05D9EC453}">
      <dgm:prSet phldr="0"/>
      <dgm:spPr/>
      <dgm:t>
        <a:bodyPr/>
        <a:lstStyle/>
        <a:p>
          <a:pPr>
            <a:defRPr b="1"/>
          </a:pPr>
          <a:r>
            <a:rPr lang="en-US" b="0">
              <a:solidFill>
                <a:schemeClr val="tx1"/>
              </a:solidFill>
              <a:latin typeface="Noto Sans"/>
              <a:ea typeface="Noto Sans"/>
              <a:cs typeface="Noto Sans"/>
            </a:rPr>
            <a:t>Seoul</a:t>
          </a:r>
        </a:p>
      </dgm:t>
    </dgm:pt>
    <dgm:pt modelId="{21376DE3-2455-4573-9967-83B63EB76794}" type="parTrans" cxnId="{E2188B5F-239F-4123-BFF1-5CEAECB624D5}">
      <dgm:prSet/>
      <dgm:spPr/>
      <dgm:t>
        <a:bodyPr/>
        <a:lstStyle/>
        <a:p>
          <a:endParaRPr lang="en-US"/>
        </a:p>
      </dgm:t>
    </dgm:pt>
    <dgm:pt modelId="{C3DDB021-F5A4-46D4-A343-EE577855C41F}" type="sibTrans" cxnId="{E2188B5F-239F-4123-BFF1-5CEAECB624D5}">
      <dgm:prSet/>
      <dgm:spPr/>
      <dgm:t>
        <a:bodyPr/>
        <a:lstStyle/>
        <a:p>
          <a:endParaRPr lang="en-US"/>
        </a:p>
      </dgm:t>
    </dgm:pt>
    <dgm:pt modelId="{BB88F2FC-714E-430D-A8C6-942729066AB8}">
      <dgm:prSet phldr="0" custT="1"/>
      <dgm:spPr/>
      <dgm:t>
        <a:bodyPr/>
        <a:lstStyle/>
        <a:p>
          <a:pPr>
            <a:defRPr b="1"/>
          </a:pPr>
          <a:r>
            <a:rPr lang="en-US" sz="1300" b="0">
              <a:solidFill>
                <a:schemeClr val="tx1"/>
              </a:solidFill>
              <a:latin typeface="Noto Sans"/>
              <a:ea typeface="Noto Sans"/>
              <a:cs typeface="Noto Sans"/>
            </a:rPr>
            <a:t> </a:t>
          </a:r>
          <a:r>
            <a:rPr lang="en-US" sz="1100" b="0">
              <a:solidFill>
                <a:schemeClr val="tx1"/>
              </a:solidFill>
              <a:latin typeface="Noto Sans"/>
              <a:ea typeface="Noto Sans"/>
              <a:cs typeface="Noto Sans"/>
            </a:rPr>
            <a:t>Barcelona</a:t>
          </a:r>
          <a:endParaRPr lang="en-US" sz="1300" b="0">
            <a:solidFill>
              <a:schemeClr val="tx1"/>
            </a:solidFill>
            <a:latin typeface="Noto Sans"/>
            <a:ea typeface="Noto Sans"/>
            <a:cs typeface="Noto Sans"/>
          </a:endParaRPr>
        </a:p>
      </dgm:t>
    </dgm:pt>
    <dgm:pt modelId="{C542FFD8-1108-4982-878A-B50613FDA3B1}" type="parTrans" cxnId="{9B6C3184-5804-4701-9338-16F5BD7268FF}">
      <dgm:prSet/>
      <dgm:spPr/>
      <dgm:t>
        <a:bodyPr/>
        <a:lstStyle/>
        <a:p>
          <a:endParaRPr lang="en-US"/>
        </a:p>
      </dgm:t>
    </dgm:pt>
    <dgm:pt modelId="{BCDC8989-8A58-4B67-A8AF-29044A542ACD}" type="sibTrans" cxnId="{9B6C3184-5804-4701-9338-16F5BD7268FF}">
      <dgm:prSet/>
      <dgm:spPr/>
      <dgm:t>
        <a:bodyPr/>
        <a:lstStyle/>
        <a:p>
          <a:endParaRPr lang="en-US"/>
        </a:p>
      </dgm:t>
    </dgm:pt>
    <dgm:pt modelId="{560E82DF-BD23-4ED8-9324-15E0B33F3DEB}">
      <dgm:prSet phldr="0"/>
      <dgm:spPr/>
      <dgm:t>
        <a:bodyPr/>
        <a:lstStyle/>
        <a:p>
          <a:pPr>
            <a:defRPr b="1"/>
          </a:pPr>
          <a:r>
            <a:rPr lang="en-US" b="0">
              <a:solidFill>
                <a:schemeClr val="tx1"/>
              </a:solidFill>
              <a:latin typeface="Noto Sans"/>
              <a:ea typeface="Noto Sans"/>
              <a:cs typeface="Noto Sans"/>
            </a:rPr>
            <a:t>Atlanta</a:t>
          </a:r>
        </a:p>
      </dgm:t>
    </dgm:pt>
    <dgm:pt modelId="{91FAA099-87D3-493F-AC7F-9E9079330A9E}" type="parTrans" cxnId="{33543E46-5D97-429D-9174-B80ECC1C7FC1}">
      <dgm:prSet/>
      <dgm:spPr/>
      <dgm:t>
        <a:bodyPr/>
        <a:lstStyle/>
        <a:p>
          <a:endParaRPr lang="en-US"/>
        </a:p>
      </dgm:t>
    </dgm:pt>
    <dgm:pt modelId="{2F0FDA60-3717-4D28-8ADF-C742B402665E}" type="sibTrans" cxnId="{33543E46-5D97-429D-9174-B80ECC1C7FC1}">
      <dgm:prSet/>
      <dgm:spPr/>
      <dgm:t>
        <a:bodyPr/>
        <a:lstStyle/>
        <a:p>
          <a:endParaRPr lang="en-US"/>
        </a:p>
      </dgm:t>
    </dgm:pt>
    <dgm:pt modelId="{DEE3F011-896A-4222-B793-EC8A92B9E714}">
      <dgm:prSet phldr="0"/>
      <dgm:spPr/>
      <dgm:t>
        <a:bodyPr/>
        <a:lstStyle/>
        <a:p>
          <a:pPr>
            <a:defRPr b="1"/>
          </a:pPr>
          <a:r>
            <a:rPr lang="en-US" b="0">
              <a:solidFill>
                <a:schemeClr val="tx1"/>
              </a:solidFill>
              <a:latin typeface="Noto Sans"/>
              <a:ea typeface="Noto Sans"/>
              <a:cs typeface="Noto Sans"/>
            </a:rPr>
            <a:t>Sydney</a:t>
          </a:r>
        </a:p>
      </dgm:t>
    </dgm:pt>
    <dgm:pt modelId="{E647B6B9-0AC0-486E-BDE7-69957CFD1DE9}" type="parTrans" cxnId="{7995D6D8-E623-445E-AF7D-45934E659E2A}">
      <dgm:prSet/>
      <dgm:spPr/>
      <dgm:t>
        <a:bodyPr/>
        <a:lstStyle/>
        <a:p>
          <a:endParaRPr lang="en-US"/>
        </a:p>
      </dgm:t>
    </dgm:pt>
    <dgm:pt modelId="{3CB12982-2C4E-4A40-BF95-695ED1A291B5}" type="sibTrans" cxnId="{7995D6D8-E623-445E-AF7D-45934E659E2A}">
      <dgm:prSet/>
      <dgm:spPr/>
      <dgm:t>
        <a:bodyPr/>
        <a:lstStyle/>
        <a:p>
          <a:endParaRPr lang="en-US"/>
        </a:p>
      </dgm:t>
    </dgm:pt>
    <dgm:pt modelId="{3ADFEC20-D699-43A4-9709-B06FDB8ABC90}">
      <dgm:prSet phldr="0"/>
      <dgm:spPr/>
      <dgm:t>
        <a:bodyPr/>
        <a:lstStyle/>
        <a:p>
          <a:pPr>
            <a:defRPr b="1"/>
          </a:pPr>
          <a:r>
            <a:rPr lang="en-US" b="0">
              <a:solidFill>
                <a:schemeClr val="tx1"/>
              </a:solidFill>
              <a:latin typeface="Noto Sans"/>
              <a:ea typeface="Noto Sans"/>
              <a:cs typeface="Noto Sans"/>
            </a:rPr>
            <a:t>Athens</a:t>
          </a:r>
        </a:p>
      </dgm:t>
    </dgm:pt>
    <dgm:pt modelId="{AC8537AB-C4F6-416E-8EA9-7AA6EF042774}" type="parTrans" cxnId="{0375A600-5482-4571-93FF-AAE16F86AFA2}">
      <dgm:prSet/>
      <dgm:spPr/>
      <dgm:t>
        <a:bodyPr/>
        <a:lstStyle/>
        <a:p>
          <a:endParaRPr lang="en-US"/>
        </a:p>
      </dgm:t>
    </dgm:pt>
    <dgm:pt modelId="{1B4B77C6-358E-4F7A-B12A-CB50CFDA1128}" type="sibTrans" cxnId="{0375A600-5482-4571-93FF-AAE16F86AFA2}">
      <dgm:prSet/>
      <dgm:spPr/>
      <dgm:t>
        <a:bodyPr/>
        <a:lstStyle/>
        <a:p>
          <a:endParaRPr lang="en-US"/>
        </a:p>
      </dgm:t>
    </dgm:pt>
    <dgm:pt modelId="{32D721DD-8935-422C-9156-588B140A1B73}">
      <dgm:prSet phldr="0"/>
      <dgm:spPr/>
      <dgm:t>
        <a:bodyPr/>
        <a:lstStyle/>
        <a:p>
          <a:pPr>
            <a:defRPr b="1"/>
          </a:pPr>
          <a:r>
            <a:rPr lang="en-US" b="0">
              <a:solidFill>
                <a:schemeClr val="tx1"/>
              </a:solidFill>
              <a:latin typeface="Noto Sans"/>
              <a:ea typeface="Noto Sans"/>
              <a:cs typeface="Noto Sans"/>
            </a:rPr>
            <a:t>Beijing</a:t>
          </a:r>
        </a:p>
      </dgm:t>
    </dgm:pt>
    <dgm:pt modelId="{8CCF4368-C9F5-41D2-8C20-402BF714EAB8}" type="parTrans" cxnId="{7982F068-146F-4CB1-98A3-767EBA1494AB}">
      <dgm:prSet/>
      <dgm:spPr/>
      <dgm:t>
        <a:bodyPr/>
        <a:lstStyle/>
        <a:p>
          <a:endParaRPr lang="en-US"/>
        </a:p>
      </dgm:t>
    </dgm:pt>
    <dgm:pt modelId="{513231AE-9E71-4687-8F88-4E49466363B4}" type="sibTrans" cxnId="{7982F068-146F-4CB1-98A3-767EBA1494AB}">
      <dgm:prSet/>
      <dgm:spPr/>
      <dgm:t>
        <a:bodyPr/>
        <a:lstStyle/>
        <a:p>
          <a:endParaRPr lang="en-US"/>
        </a:p>
      </dgm:t>
    </dgm:pt>
    <dgm:pt modelId="{FA94398F-8C2A-4E31-A0B0-948D73EA4951}">
      <dgm:prSet phldr="0"/>
      <dgm:spPr/>
      <dgm:t>
        <a:bodyPr/>
        <a:lstStyle/>
        <a:p>
          <a:pPr>
            <a:defRPr b="1"/>
          </a:pPr>
          <a:r>
            <a:rPr lang="en-US" b="0">
              <a:solidFill>
                <a:schemeClr val="tx1"/>
              </a:solidFill>
              <a:latin typeface="Noto Sans"/>
              <a:ea typeface="Noto Sans"/>
              <a:cs typeface="Noto Sans"/>
            </a:rPr>
            <a:t>London</a:t>
          </a:r>
        </a:p>
      </dgm:t>
    </dgm:pt>
    <dgm:pt modelId="{000DF075-0D87-4C5D-9CEF-BD135E00CFC8}" type="parTrans" cxnId="{BC778CF7-A140-4CF7-992D-421CFBA40852}">
      <dgm:prSet/>
      <dgm:spPr/>
      <dgm:t>
        <a:bodyPr/>
        <a:lstStyle/>
        <a:p>
          <a:endParaRPr lang="en-US"/>
        </a:p>
      </dgm:t>
    </dgm:pt>
    <dgm:pt modelId="{E41D60AB-1B47-45AF-ACFE-70862C832E5B}" type="sibTrans" cxnId="{BC778CF7-A140-4CF7-992D-421CFBA40852}">
      <dgm:prSet/>
      <dgm:spPr/>
      <dgm:t>
        <a:bodyPr/>
        <a:lstStyle/>
        <a:p>
          <a:endParaRPr lang="en-US"/>
        </a:p>
      </dgm:t>
    </dgm:pt>
    <dgm:pt modelId="{1F49DFC0-EB77-42E3-9225-1C3CA1FE0E72}">
      <dgm:prSet phldr="0"/>
      <dgm:spPr/>
      <dgm:t>
        <a:bodyPr/>
        <a:lstStyle/>
        <a:p>
          <a:pPr>
            <a:defRPr b="1"/>
          </a:pPr>
          <a:r>
            <a:rPr lang="en-US" b="0">
              <a:solidFill>
                <a:schemeClr val="tx1"/>
              </a:solidFill>
              <a:latin typeface="Noto Sans"/>
              <a:ea typeface="Noto Sans"/>
              <a:cs typeface="Noto Sans"/>
            </a:rPr>
            <a:t>Rio de Janeiro</a:t>
          </a:r>
        </a:p>
      </dgm:t>
    </dgm:pt>
    <dgm:pt modelId="{240DDEAB-C837-4F7F-A7AD-5E67532D6FC5}" type="parTrans" cxnId="{EABF72C7-CCF4-41E9-89B0-65F74A6DE1E3}">
      <dgm:prSet/>
      <dgm:spPr/>
      <dgm:t>
        <a:bodyPr/>
        <a:lstStyle/>
        <a:p>
          <a:endParaRPr lang="en-US"/>
        </a:p>
      </dgm:t>
    </dgm:pt>
    <dgm:pt modelId="{22C6BE57-90FF-43A6-A9C1-49CEF88E9012}" type="sibTrans" cxnId="{EABF72C7-CCF4-41E9-89B0-65F74A6DE1E3}">
      <dgm:prSet/>
      <dgm:spPr/>
      <dgm:t>
        <a:bodyPr/>
        <a:lstStyle/>
        <a:p>
          <a:endParaRPr lang="en-US"/>
        </a:p>
      </dgm:t>
    </dgm:pt>
    <dgm:pt modelId="{8528F8B4-6887-4A7D-A8C0-1E0E1CCA0755}">
      <dgm:prSet phldr="0"/>
      <dgm:spPr/>
      <dgm:t>
        <a:bodyPr/>
        <a:lstStyle/>
        <a:p>
          <a:pPr>
            <a:defRPr b="1"/>
          </a:pPr>
          <a:r>
            <a:rPr lang="en-US" b="0">
              <a:solidFill>
                <a:schemeClr val="tx1"/>
              </a:solidFill>
              <a:latin typeface="Noto Sans"/>
              <a:ea typeface="Noto Sans"/>
              <a:cs typeface="Noto Sans"/>
            </a:rPr>
            <a:t>Tokyo</a:t>
          </a:r>
        </a:p>
      </dgm:t>
    </dgm:pt>
    <dgm:pt modelId="{89911664-2D07-4791-BEF4-93CB46195095}" type="parTrans" cxnId="{5E89AA00-60B6-405E-A2CA-5C4C88B5A530}">
      <dgm:prSet/>
      <dgm:spPr/>
      <dgm:t>
        <a:bodyPr/>
        <a:lstStyle/>
        <a:p>
          <a:endParaRPr lang="en-US"/>
        </a:p>
      </dgm:t>
    </dgm:pt>
    <dgm:pt modelId="{EE08165A-CCEC-4CFB-983B-05B335E082A5}" type="sibTrans" cxnId="{5E89AA00-60B6-405E-A2CA-5C4C88B5A530}">
      <dgm:prSet/>
      <dgm:spPr/>
      <dgm:t>
        <a:bodyPr/>
        <a:lstStyle/>
        <a:p>
          <a:endParaRPr lang="en-US"/>
        </a:p>
      </dgm:t>
    </dgm:pt>
    <dgm:pt modelId="{A33D7A05-D168-461C-8B07-417F8ED4F1AB}">
      <dgm:prSet phldrT="[Text]" phldr="0"/>
      <dgm:spPr/>
      <dgm:t>
        <a:bodyPr/>
        <a:lstStyle/>
        <a:p>
          <a:pPr>
            <a:defRPr b="1"/>
          </a:pPr>
          <a:r>
            <a:rPr lang="en-US" b="0">
              <a:solidFill>
                <a:schemeClr val="tx1"/>
              </a:solidFill>
              <a:latin typeface="Noto Sans"/>
              <a:ea typeface="Noto Sans"/>
              <a:cs typeface="Noto Sans"/>
            </a:rPr>
            <a:t>2024 Paris</a:t>
          </a:r>
          <a:endParaRPr lang="en-US">
            <a:solidFill>
              <a:schemeClr val="tx1"/>
            </a:solidFill>
            <a:latin typeface="Noto Sans"/>
            <a:ea typeface="Noto Sans"/>
            <a:cs typeface="Noto Sans"/>
          </a:endParaRPr>
        </a:p>
      </dgm:t>
    </dgm:pt>
    <dgm:pt modelId="{DB9CF7E5-D1AC-4655-848B-C9C811624042}" type="sibTrans" cxnId="{30DC8EC8-DD45-499C-8F61-350D3602D887}">
      <dgm:prSet/>
      <dgm:spPr/>
      <dgm:t>
        <a:bodyPr/>
        <a:lstStyle/>
        <a:p>
          <a:endParaRPr lang="en-US"/>
        </a:p>
      </dgm:t>
    </dgm:pt>
    <dgm:pt modelId="{015F7146-F4D9-4785-BD74-01BF2CCABC2C}" type="parTrans" cxnId="{30DC8EC8-DD45-499C-8F61-350D3602D887}">
      <dgm:prSet/>
      <dgm:spPr/>
      <dgm:t>
        <a:bodyPr/>
        <a:lstStyle/>
        <a:p>
          <a:endParaRPr lang="en-US"/>
        </a:p>
      </dgm:t>
    </dgm:pt>
    <dgm:pt modelId="{C93E22D3-BDB4-41B5-B202-67B8DA4D5622}" type="pres">
      <dgm:prSet presAssocID="{8E23BCF8-F318-43CB-A051-3F0AAC9C8F07}" presName="root" presStyleCnt="0">
        <dgm:presLayoutVars>
          <dgm:chMax/>
          <dgm:chPref/>
          <dgm:animLvl val="lvl"/>
        </dgm:presLayoutVars>
      </dgm:prSet>
      <dgm:spPr/>
    </dgm:pt>
    <dgm:pt modelId="{BDED49C6-0D72-41B1-921F-9005980B49B0}" type="pres">
      <dgm:prSet presAssocID="{8E23BCF8-F318-43CB-A051-3F0AAC9C8F07}" presName="divider" presStyleLbl="fgAcc1" presStyleIdx="0" presStyleCnt="12"/>
      <dgm:spPr>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tailEnd type="triangle" w="lg" len="lg"/>
        </a:ln>
        <a:effectLst/>
      </dgm:spPr>
    </dgm:pt>
    <dgm:pt modelId="{18B90423-B8F8-486B-AFBB-87A8AE0C1A8F}" type="pres">
      <dgm:prSet presAssocID="{8E23BCF8-F318-43CB-A051-3F0AAC9C8F07}" presName="nodes" presStyleCnt="0">
        <dgm:presLayoutVars>
          <dgm:chMax/>
          <dgm:chPref/>
          <dgm:animLvl val="lvl"/>
        </dgm:presLayoutVars>
      </dgm:prSet>
      <dgm:spPr/>
    </dgm:pt>
    <dgm:pt modelId="{43BB731D-7AE8-4C6B-85F5-5CBD6870B25E}" type="pres">
      <dgm:prSet presAssocID="{813C90AE-9A00-4C0C-A55B-1F23B73E1825}" presName="composite" presStyleCnt="0"/>
      <dgm:spPr/>
    </dgm:pt>
    <dgm:pt modelId="{C21FC387-FC4E-48BA-9CC0-05A87E3BF976}" type="pres">
      <dgm:prSet presAssocID="{813C90AE-9A00-4C0C-A55B-1F23B73E1825}" presName="ConnectorPoint" presStyleLbl="lnNode1" presStyleIdx="0" presStyleCnt="11"/>
      <dgm:spPr>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gm:spPr>
    </dgm:pt>
    <dgm:pt modelId="{E022D5D1-AF56-4DA9-B5E6-448CCC92294F}" type="pres">
      <dgm:prSet presAssocID="{813C90AE-9A00-4C0C-A55B-1F23B73E1825}" presName="DropPinPlaceHolder" presStyleCnt="0"/>
      <dgm:spPr/>
    </dgm:pt>
    <dgm:pt modelId="{4BB95BAC-F606-43C4-B5E6-D62613D3527F}" type="pres">
      <dgm:prSet presAssocID="{813C90AE-9A00-4C0C-A55B-1F23B73E1825}" presName="DropPin" presStyleLbl="alignNode1" presStyleIdx="0" presStyleCnt="11"/>
      <dgm:spPr/>
    </dgm:pt>
    <dgm:pt modelId="{8B0D843B-9FE6-4717-B306-5E4D16CE0A24}" type="pres">
      <dgm:prSet presAssocID="{813C90AE-9A00-4C0C-A55B-1F23B73E1825}" presName="Ellipse" presStyleLbl="fgAcc1" presStyleIdx="1" presStyleCnt="12"/>
      <dgm:spPr>
        <a:solidFill>
          <a:schemeClr val="lt2">
            <a:alpha val="90000"/>
            <a:hueOff val="0"/>
            <a:satOff val="0"/>
            <a:lumOff val="0"/>
            <a:alphaOff val="0"/>
          </a:schemeClr>
        </a:solidFill>
        <a:ln w="25400" cap="flat" cmpd="sng" algn="ctr">
          <a:noFill/>
          <a:prstDash val="solid"/>
        </a:ln>
        <a:effectLst/>
      </dgm:spPr>
    </dgm:pt>
    <dgm:pt modelId="{223048D7-072C-4994-BAA1-9038E64E43CC}" type="pres">
      <dgm:prSet presAssocID="{813C90AE-9A00-4C0C-A55B-1F23B73E1825}" presName="L2TextContainer" presStyleLbl="revTx" presStyleIdx="0" presStyleCnt="22">
        <dgm:presLayoutVars>
          <dgm:bulletEnabled val="1"/>
        </dgm:presLayoutVars>
      </dgm:prSet>
      <dgm:spPr/>
    </dgm:pt>
    <dgm:pt modelId="{89D23335-2E6F-40FB-89D8-B03979605DBC}" type="pres">
      <dgm:prSet presAssocID="{813C90AE-9A00-4C0C-A55B-1F23B73E1825}" presName="L1TextContainer" presStyleLbl="revTx" presStyleIdx="1" presStyleCnt="22" custLinFactNeighborX="2408" custLinFactNeighborY="60136">
        <dgm:presLayoutVars>
          <dgm:chMax val="1"/>
          <dgm:chPref val="1"/>
          <dgm:bulletEnabled val="1"/>
        </dgm:presLayoutVars>
      </dgm:prSet>
      <dgm:spPr/>
    </dgm:pt>
    <dgm:pt modelId="{C3D7FC77-E17E-4136-B295-766064596E79}" type="pres">
      <dgm:prSet presAssocID="{813C90AE-9A00-4C0C-A55B-1F23B73E1825}" presName="ConnectLine" presStyleLbl="sibTrans1D1" presStyleIdx="0" presStyleCnt="11"/>
      <dgm:spPr>
        <a:noFill/>
        <a:ln w="12700" cap="flat" cmpd="sng" algn="ctr">
          <a:solidFill>
            <a:schemeClr val="dk2">
              <a:hueOff val="0"/>
              <a:satOff val="0"/>
              <a:lumOff val="0"/>
              <a:alphaOff val="0"/>
            </a:schemeClr>
          </a:solidFill>
          <a:prstDash val="dash"/>
        </a:ln>
        <a:effectLst/>
      </dgm:spPr>
    </dgm:pt>
    <dgm:pt modelId="{DA9958BF-770D-4EFE-9802-879D55433B5C}" type="pres">
      <dgm:prSet presAssocID="{813C90AE-9A00-4C0C-A55B-1F23B73E1825}" presName="EmptyPlaceHolder" presStyleCnt="0"/>
      <dgm:spPr/>
    </dgm:pt>
    <dgm:pt modelId="{0DACD510-5267-430E-9FBA-C485208530A2}" type="pres">
      <dgm:prSet presAssocID="{3261E615-EC66-464A-AE60-0361DCFE68B3}" presName="spaceBetweenRectangles" presStyleCnt="0"/>
      <dgm:spPr/>
    </dgm:pt>
    <dgm:pt modelId="{A294EF79-231C-47E0-A8A2-A3FB3FEE1496}" type="pres">
      <dgm:prSet presAssocID="{9AB73F37-FD6A-4D6A-AFAE-49B05D9EC453}" presName="composite" presStyleCnt="0"/>
      <dgm:spPr/>
    </dgm:pt>
    <dgm:pt modelId="{749BB66C-A34D-4B91-A02B-C5363D22E5AD}" type="pres">
      <dgm:prSet presAssocID="{9AB73F37-FD6A-4D6A-AFAE-49B05D9EC453}" presName="ConnectorPoint" presStyleLbl="lnNode1" presStyleIdx="1" presStyleCnt="11"/>
      <dgm:spPr>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gm:spPr>
    </dgm:pt>
    <dgm:pt modelId="{81E77266-C851-447D-A6E7-8C754F5FF302}" type="pres">
      <dgm:prSet presAssocID="{9AB73F37-FD6A-4D6A-AFAE-49B05D9EC453}" presName="DropPinPlaceHolder" presStyleCnt="0"/>
      <dgm:spPr/>
    </dgm:pt>
    <dgm:pt modelId="{06A42322-9CD5-4C0D-8090-EF25DB69DD08}" type="pres">
      <dgm:prSet presAssocID="{9AB73F37-FD6A-4D6A-AFAE-49B05D9EC453}" presName="DropPin" presStyleLbl="alignNode1" presStyleIdx="1" presStyleCnt="11"/>
      <dgm:spPr/>
    </dgm:pt>
    <dgm:pt modelId="{C5248D13-4125-438A-9040-AE1F78C43986}" type="pres">
      <dgm:prSet presAssocID="{9AB73F37-FD6A-4D6A-AFAE-49B05D9EC453}" presName="Ellipse" presStyleLbl="fgAcc1" presStyleIdx="2" presStyleCnt="12"/>
      <dgm:spPr>
        <a:solidFill>
          <a:schemeClr val="lt2">
            <a:alpha val="90000"/>
            <a:hueOff val="0"/>
            <a:satOff val="0"/>
            <a:lumOff val="0"/>
            <a:alphaOff val="0"/>
          </a:schemeClr>
        </a:solidFill>
        <a:ln w="25400" cap="flat" cmpd="sng" algn="ctr">
          <a:noFill/>
          <a:prstDash val="solid"/>
        </a:ln>
        <a:effectLst/>
      </dgm:spPr>
    </dgm:pt>
    <dgm:pt modelId="{9FBB3C4F-1AF5-47A7-AA7C-4981D6F49C02}" type="pres">
      <dgm:prSet presAssocID="{9AB73F37-FD6A-4D6A-AFAE-49B05D9EC453}" presName="L2TextContainer" presStyleLbl="revTx" presStyleIdx="2" presStyleCnt="22">
        <dgm:presLayoutVars>
          <dgm:bulletEnabled val="1"/>
        </dgm:presLayoutVars>
      </dgm:prSet>
      <dgm:spPr/>
    </dgm:pt>
    <dgm:pt modelId="{37B76CD9-10AD-4595-BB96-8159CE76668C}" type="pres">
      <dgm:prSet presAssocID="{9AB73F37-FD6A-4D6A-AFAE-49B05D9EC453}" presName="L1TextContainer" presStyleLbl="revTx" presStyleIdx="3" presStyleCnt="22">
        <dgm:presLayoutVars>
          <dgm:chMax val="1"/>
          <dgm:chPref val="1"/>
          <dgm:bulletEnabled val="1"/>
        </dgm:presLayoutVars>
      </dgm:prSet>
      <dgm:spPr/>
    </dgm:pt>
    <dgm:pt modelId="{A20046BC-AC9D-4231-A3C0-81B97D0F3ED1}" type="pres">
      <dgm:prSet presAssocID="{9AB73F37-FD6A-4D6A-AFAE-49B05D9EC453}" presName="ConnectLine" presStyleLbl="sibTrans1D1" presStyleIdx="1" presStyleCnt="11"/>
      <dgm:spPr>
        <a:noFill/>
        <a:ln w="12700" cap="flat" cmpd="sng" algn="ctr">
          <a:solidFill>
            <a:schemeClr val="dk2">
              <a:hueOff val="0"/>
              <a:satOff val="0"/>
              <a:lumOff val="0"/>
              <a:alphaOff val="0"/>
            </a:schemeClr>
          </a:solidFill>
          <a:prstDash val="dash"/>
        </a:ln>
        <a:effectLst/>
      </dgm:spPr>
    </dgm:pt>
    <dgm:pt modelId="{1BCC904F-9434-478A-9C3E-BDCFB8031B35}" type="pres">
      <dgm:prSet presAssocID="{9AB73F37-FD6A-4D6A-AFAE-49B05D9EC453}" presName="EmptyPlaceHolder" presStyleCnt="0"/>
      <dgm:spPr/>
    </dgm:pt>
    <dgm:pt modelId="{7ECDD3E5-DECB-4D53-8423-AA2BB8F2F6EF}" type="pres">
      <dgm:prSet presAssocID="{C3DDB021-F5A4-46D4-A343-EE577855C41F}" presName="spaceBetweenRectangles" presStyleCnt="0"/>
      <dgm:spPr/>
    </dgm:pt>
    <dgm:pt modelId="{36C4D11A-53B4-4CC6-BA60-19B2C6AC37F0}" type="pres">
      <dgm:prSet presAssocID="{BB88F2FC-714E-430D-A8C6-942729066AB8}" presName="composite" presStyleCnt="0"/>
      <dgm:spPr/>
    </dgm:pt>
    <dgm:pt modelId="{800DB5E7-B60F-4D09-A028-B776E0FC8A79}" type="pres">
      <dgm:prSet presAssocID="{BB88F2FC-714E-430D-A8C6-942729066AB8}" presName="ConnectorPoint" presStyleLbl="lnNode1" presStyleIdx="2" presStyleCnt="11"/>
      <dgm:spPr>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gm:spPr>
    </dgm:pt>
    <dgm:pt modelId="{48321E80-63D3-4C0B-9B4F-AF340E4B4C66}" type="pres">
      <dgm:prSet presAssocID="{BB88F2FC-714E-430D-A8C6-942729066AB8}" presName="DropPinPlaceHolder" presStyleCnt="0"/>
      <dgm:spPr/>
    </dgm:pt>
    <dgm:pt modelId="{21DE8AB4-D390-4D64-8ABF-56A2FEB6648A}" type="pres">
      <dgm:prSet presAssocID="{BB88F2FC-714E-430D-A8C6-942729066AB8}" presName="DropPin" presStyleLbl="alignNode1" presStyleIdx="2" presStyleCnt="11" custLinFactNeighborX="-63986" custLinFactNeighborY="-83"/>
      <dgm:spPr/>
    </dgm:pt>
    <dgm:pt modelId="{0AF3716D-8891-4E72-8468-2528C3DD877A}" type="pres">
      <dgm:prSet presAssocID="{BB88F2FC-714E-430D-A8C6-942729066AB8}" presName="Ellipse" presStyleLbl="fgAcc1" presStyleIdx="3" presStyleCnt="12"/>
      <dgm:spPr>
        <a:solidFill>
          <a:schemeClr val="lt2">
            <a:alpha val="90000"/>
            <a:hueOff val="0"/>
            <a:satOff val="0"/>
            <a:lumOff val="0"/>
            <a:alphaOff val="0"/>
          </a:schemeClr>
        </a:solidFill>
        <a:ln w="25400" cap="flat" cmpd="sng" algn="ctr">
          <a:noFill/>
          <a:prstDash val="solid"/>
        </a:ln>
        <a:effectLst/>
      </dgm:spPr>
    </dgm:pt>
    <dgm:pt modelId="{90A72E73-8038-4C04-81E9-67AAB1FCB0CA}" type="pres">
      <dgm:prSet presAssocID="{BB88F2FC-714E-430D-A8C6-942729066AB8}" presName="L2TextContainer" presStyleLbl="revTx" presStyleIdx="4" presStyleCnt="22">
        <dgm:presLayoutVars>
          <dgm:bulletEnabled val="1"/>
        </dgm:presLayoutVars>
      </dgm:prSet>
      <dgm:spPr/>
    </dgm:pt>
    <dgm:pt modelId="{56EB67FC-6D45-4E58-BD8E-E1BCA0D0AAD1}" type="pres">
      <dgm:prSet presAssocID="{BB88F2FC-714E-430D-A8C6-942729066AB8}" presName="L1TextContainer" presStyleLbl="revTx" presStyleIdx="5" presStyleCnt="22" custLinFactNeighborX="-5508" custLinFactNeighborY="-16442">
        <dgm:presLayoutVars>
          <dgm:chMax val="1"/>
          <dgm:chPref val="1"/>
          <dgm:bulletEnabled val="1"/>
        </dgm:presLayoutVars>
      </dgm:prSet>
      <dgm:spPr/>
    </dgm:pt>
    <dgm:pt modelId="{BBBA3341-4FAC-4BBE-A32D-FDB3383316EC}" type="pres">
      <dgm:prSet presAssocID="{BB88F2FC-714E-430D-A8C6-942729066AB8}" presName="ConnectLine" presStyleLbl="sibTrans1D1" presStyleIdx="2" presStyleCnt="11" custLinFactX="-260498" custLinFactNeighborX="-300000" custLinFactNeighborY="-4394"/>
      <dgm:spPr>
        <a:noFill/>
        <a:ln w="12700" cap="flat" cmpd="sng" algn="ctr">
          <a:solidFill>
            <a:schemeClr val="dk2">
              <a:hueOff val="0"/>
              <a:satOff val="0"/>
              <a:lumOff val="0"/>
              <a:alphaOff val="0"/>
            </a:schemeClr>
          </a:solidFill>
          <a:prstDash val="dash"/>
        </a:ln>
        <a:effectLst/>
      </dgm:spPr>
    </dgm:pt>
    <dgm:pt modelId="{4218F7D2-B9D1-4739-924E-C92A35759E7D}" type="pres">
      <dgm:prSet presAssocID="{BB88F2FC-714E-430D-A8C6-942729066AB8}" presName="EmptyPlaceHolder" presStyleCnt="0"/>
      <dgm:spPr/>
    </dgm:pt>
    <dgm:pt modelId="{913C0587-8300-4E5E-B35D-40D28E69B858}" type="pres">
      <dgm:prSet presAssocID="{BCDC8989-8A58-4B67-A8AF-29044A542ACD}" presName="spaceBetweenRectangles" presStyleCnt="0"/>
      <dgm:spPr/>
    </dgm:pt>
    <dgm:pt modelId="{64ABF0DE-3245-4828-9AE7-F003F4AFB543}" type="pres">
      <dgm:prSet presAssocID="{560E82DF-BD23-4ED8-9324-15E0B33F3DEB}" presName="composite" presStyleCnt="0"/>
      <dgm:spPr/>
    </dgm:pt>
    <dgm:pt modelId="{BE69CF66-3347-4C81-9079-D78EE7B6685E}" type="pres">
      <dgm:prSet presAssocID="{560E82DF-BD23-4ED8-9324-15E0B33F3DEB}" presName="ConnectorPoint" presStyleLbl="lnNode1" presStyleIdx="3" presStyleCnt="11"/>
      <dgm:spPr>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gm:spPr>
    </dgm:pt>
    <dgm:pt modelId="{9F208772-C8A0-4F47-9952-9D1C9F301654}" type="pres">
      <dgm:prSet presAssocID="{560E82DF-BD23-4ED8-9324-15E0B33F3DEB}" presName="DropPinPlaceHolder" presStyleCnt="0"/>
      <dgm:spPr/>
    </dgm:pt>
    <dgm:pt modelId="{DC2CDF3D-783D-4481-90BB-829ACC3EA554}" type="pres">
      <dgm:prSet presAssocID="{560E82DF-BD23-4ED8-9324-15E0B33F3DEB}" presName="DropPin" presStyleLbl="alignNode1" presStyleIdx="3" presStyleCnt="11"/>
      <dgm:spPr/>
    </dgm:pt>
    <dgm:pt modelId="{04F8A88D-E1E2-461D-B108-832012D362B5}" type="pres">
      <dgm:prSet presAssocID="{560E82DF-BD23-4ED8-9324-15E0B33F3DEB}" presName="Ellipse" presStyleLbl="fgAcc1" presStyleIdx="4" presStyleCnt="12"/>
      <dgm:spPr>
        <a:solidFill>
          <a:schemeClr val="lt2">
            <a:alpha val="90000"/>
            <a:hueOff val="0"/>
            <a:satOff val="0"/>
            <a:lumOff val="0"/>
            <a:alphaOff val="0"/>
          </a:schemeClr>
        </a:solidFill>
        <a:ln w="25400" cap="flat" cmpd="sng" algn="ctr">
          <a:noFill/>
          <a:prstDash val="solid"/>
        </a:ln>
        <a:effectLst/>
      </dgm:spPr>
    </dgm:pt>
    <dgm:pt modelId="{3542F68B-1454-4055-A04E-7D27436953DD}" type="pres">
      <dgm:prSet presAssocID="{560E82DF-BD23-4ED8-9324-15E0B33F3DEB}" presName="L2TextContainer" presStyleLbl="revTx" presStyleIdx="6" presStyleCnt="22">
        <dgm:presLayoutVars>
          <dgm:bulletEnabled val="1"/>
        </dgm:presLayoutVars>
      </dgm:prSet>
      <dgm:spPr/>
    </dgm:pt>
    <dgm:pt modelId="{8FADDC6B-B82B-4CEB-84A4-A41A9E857211}" type="pres">
      <dgm:prSet presAssocID="{560E82DF-BD23-4ED8-9324-15E0B33F3DEB}" presName="L1TextContainer" presStyleLbl="revTx" presStyleIdx="7" presStyleCnt="22">
        <dgm:presLayoutVars>
          <dgm:chMax val="1"/>
          <dgm:chPref val="1"/>
          <dgm:bulletEnabled val="1"/>
        </dgm:presLayoutVars>
      </dgm:prSet>
      <dgm:spPr/>
    </dgm:pt>
    <dgm:pt modelId="{9EF45A71-BC0A-4F07-A1BE-E1155528D430}" type="pres">
      <dgm:prSet presAssocID="{560E82DF-BD23-4ED8-9324-15E0B33F3DEB}" presName="ConnectLine" presStyleLbl="sibTrans1D1" presStyleIdx="3" presStyleCnt="11"/>
      <dgm:spPr>
        <a:noFill/>
        <a:ln w="12700" cap="flat" cmpd="sng" algn="ctr">
          <a:solidFill>
            <a:schemeClr val="dk2">
              <a:hueOff val="0"/>
              <a:satOff val="0"/>
              <a:lumOff val="0"/>
              <a:alphaOff val="0"/>
            </a:schemeClr>
          </a:solidFill>
          <a:prstDash val="dash"/>
        </a:ln>
        <a:effectLst/>
      </dgm:spPr>
    </dgm:pt>
    <dgm:pt modelId="{2F0DE124-6F83-4AE1-A4B8-07B1C06205C7}" type="pres">
      <dgm:prSet presAssocID="{560E82DF-BD23-4ED8-9324-15E0B33F3DEB}" presName="EmptyPlaceHolder" presStyleCnt="0"/>
      <dgm:spPr/>
    </dgm:pt>
    <dgm:pt modelId="{597E30CF-8AD8-4533-A5D2-E9A8C31FB370}" type="pres">
      <dgm:prSet presAssocID="{2F0FDA60-3717-4D28-8ADF-C742B402665E}" presName="spaceBetweenRectangles" presStyleCnt="0"/>
      <dgm:spPr/>
    </dgm:pt>
    <dgm:pt modelId="{3B1E2565-A691-439C-B694-F14CE506E27F}" type="pres">
      <dgm:prSet presAssocID="{DEE3F011-896A-4222-B793-EC8A92B9E714}" presName="composite" presStyleCnt="0"/>
      <dgm:spPr/>
    </dgm:pt>
    <dgm:pt modelId="{A1109618-A531-4F2F-B30B-8D687538B113}" type="pres">
      <dgm:prSet presAssocID="{DEE3F011-896A-4222-B793-EC8A92B9E714}" presName="ConnectorPoint" presStyleLbl="lnNode1" presStyleIdx="4" presStyleCnt="11"/>
      <dgm:spPr>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gm:spPr>
    </dgm:pt>
    <dgm:pt modelId="{ABF0144E-B65E-45CF-B891-F0A0DD008874}" type="pres">
      <dgm:prSet presAssocID="{DEE3F011-896A-4222-B793-EC8A92B9E714}" presName="DropPinPlaceHolder" presStyleCnt="0"/>
      <dgm:spPr/>
    </dgm:pt>
    <dgm:pt modelId="{3899A118-72CC-40D0-9D90-811CD412938C}" type="pres">
      <dgm:prSet presAssocID="{DEE3F011-896A-4222-B793-EC8A92B9E714}" presName="DropPin" presStyleLbl="alignNode1" presStyleIdx="4" presStyleCnt="11"/>
      <dgm:spPr/>
    </dgm:pt>
    <dgm:pt modelId="{8C0552E0-4BE4-4E27-A22D-8E28C0D8506C}" type="pres">
      <dgm:prSet presAssocID="{DEE3F011-896A-4222-B793-EC8A92B9E714}" presName="Ellipse" presStyleLbl="fgAcc1" presStyleIdx="5" presStyleCnt="12"/>
      <dgm:spPr>
        <a:solidFill>
          <a:schemeClr val="lt2">
            <a:alpha val="90000"/>
            <a:hueOff val="0"/>
            <a:satOff val="0"/>
            <a:lumOff val="0"/>
            <a:alphaOff val="0"/>
          </a:schemeClr>
        </a:solidFill>
        <a:ln w="25400" cap="flat" cmpd="sng" algn="ctr">
          <a:noFill/>
          <a:prstDash val="solid"/>
        </a:ln>
        <a:effectLst/>
      </dgm:spPr>
    </dgm:pt>
    <dgm:pt modelId="{DA783CC1-1BB3-42F8-A79D-C3C38A104B9F}" type="pres">
      <dgm:prSet presAssocID="{DEE3F011-896A-4222-B793-EC8A92B9E714}" presName="L2TextContainer" presStyleLbl="revTx" presStyleIdx="8" presStyleCnt="22">
        <dgm:presLayoutVars>
          <dgm:bulletEnabled val="1"/>
        </dgm:presLayoutVars>
      </dgm:prSet>
      <dgm:spPr/>
    </dgm:pt>
    <dgm:pt modelId="{A500D942-F54B-4A1E-890F-25A702588768}" type="pres">
      <dgm:prSet presAssocID="{DEE3F011-896A-4222-B793-EC8A92B9E714}" presName="L1TextContainer" presStyleLbl="revTx" presStyleIdx="9" presStyleCnt="22" custLinFactNeighborX="4991" custLinFactNeighborY="5827">
        <dgm:presLayoutVars>
          <dgm:chMax val="1"/>
          <dgm:chPref val="1"/>
          <dgm:bulletEnabled val="1"/>
        </dgm:presLayoutVars>
      </dgm:prSet>
      <dgm:spPr/>
    </dgm:pt>
    <dgm:pt modelId="{00EBE3D6-A136-49DB-A8F1-18FA8DD9C962}" type="pres">
      <dgm:prSet presAssocID="{DEE3F011-896A-4222-B793-EC8A92B9E714}" presName="ConnectLine" presStyleLbl="sibTrans1D1" presStyleIdx="4" presStyleCnt="11"/>
      <dgm:spPr>
        <a:noFill/>
        <a:ln w="12700" cap="flat" cmpd="sng" algn="ctr">
          <a:solidFill>
            <a:schemeClr val="dk2">
              <a:hueOff val="0"/>
              <a:satOff val="0"/>
              <a:lumOff val="0"/>
              <a:alphaOff val="0"/>
            </a:schemeClr>
          </a:solidFill>
          <a:prstDash val="dash"/>
        </a:ln>
        <a:effectLst/>
      </dgm:spPr>
    </dgm:pt>
    <dgm:pt modelId="{134542DB-B60B-410D-A06D-4FF54EB9BBD9}" type="pres">
      <dgm:prSet presAssocID="{DEE3F011-896A-4222-B793-EC8A92B9E714}" presName="EmptyPlaceHolder" presStyleCnt="0"/>
      <dgm:spPr/>
    </dgm:pt>
    <dgm:pt modelId="{19ADEA54-D071-429C-BDEA-207D7A2B336D}" type="pres">
      <dgm:prSet presAssocID="{3CB12982-2C4E-4A40-BF95-695ED1A291B5}" presName="spaceBetweenRectangles" presStyleCnt="0"/>
      <dgm:spPr/>
    </dgm:pt>
    <dgm:pt modelId="{BBE672DE-E818-4E54-B852-34C9AD20F583}" type="pres">
      <dgm:prSet presAssocID="{3ADFEC20-D699-43A4-9709-B06FDB8ABC90}" presName="composite" presStyleCnt="0"/>
      <dgm:spPr/>
    </dgm:pt>
    <dgm:pt modelId="{FA59955D-39AF-42E1-B2D2-363C35EE9A08}" type="pres">
      <dgm:prSet presAssocID="{3ADFEC20-D699-43A4-9709-B06FDB8ABC90}" presName="ConnectorPoint" presStyleLbl="lnNode1" presStyleIdx="5" presStyleCnt="11"/>
      <dgm:spPr>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gm:spPr>
    </dgm:pt>
    <dgm:pt modelId="{E3810B5C-A658-4072-AC3C-1EDB04204700}" type="pres">
      <dgm:prSet presAssocID="{3ADFEC20-D699-43A4-9709-B06FDB8ABC90}" presName="DropPinPlaceHolder" presStyleCnt="0"/>
      <dgm:spPr/>
    </dgm:pt>
    <dgm:pt modelId="{638495E9-9381-4623-9404-97DFC1853258}" type="pres">
      <dgm:prSet presAssocID="{3ADFEC20-D699-43A4-9709-B06FDB8ABC90}" presName="DropPin" presStyleLbl="alignNode1" presStyleIdx="5" presStyleCnt="11"/>
      <dgm:spPr/>
    </dgm:pt>
    <dgm:pt modelId="{E4A3C1A0-9821-4665-BE36-6972CD14BF11}" type="pres">
      <dgm:prSet presAssocID="{3ADFEC20-D699-43A4-9709-B06FDB8ABC90}" presName="Ellipse" presStyleLbl="fgAcc1" presStyleIdx="6" presStyleCnt="12"/>
      <dgm:spPr>
        <a:solidFill>
          <a:schemeClr val="lt2">
            <a:alpha val="90000"/>
            <a:hueOff val="0"/>
            <a:satOff val="0"/>
            <a:lumOff val="0"/>
            <a:alphaOff val="0"/>
          </a:schemeClr>
        </a:solidFill>
        <a:ln w="25400" cap="flat" cmpd="sng" algn="ctr">
          <a:noFill/>
          <a:prstDash val="solid"/>
        </a:ln>
        <a:effectLst/>
      </dgm:spPr>
    </dgm:pt>
    <dgm:pt modelId="{6951A6D1-279A-4B2C-A7E2-3AB57A8D0E9D}" type="pres">
      <dgm:prSet presAssocID="{3ADFEC20-D699-43A4-9709-B06FDB8ABC90}" presName="L2TextContainer" presStyleLbl="revTx" presStyleIdx="10" presStyleCnt="22">
        <dgm:presLayoutVars>
          <dgm:bulletEnabled val="1"/>
        </dgm:presLayoutVars>
      </dgm:prSet>
      <dgm:spPr/>
    </dgm:pt>
    <dgm:pt modelId="{F4FBDF8E-C1C6-4991-BA8A-8D8B19F3914E}" type="pres">
      <dgm:prSet presAssocID="{3ADFEC20-D699-43A4-9709-B06FDB8ABC90}" presName="L1TextContainer" presStyleLbl="revTx" presStyleIdx="11" presStyleCnt="22">
        <dgm:presLayoutVars>
          <dgm:chMax val="1"/>
          <dgm:chPref val="1"/>
          <dgm:bulletEnabled val="1"/>
        </dgm:presLayoutVars>
      </dgm:prSet>
      <dgm:spPr/>
    </dgm:pt>
    <dgm:pt modelId="{FC2F0B9B-2F8A-488A-AD5F-5252D2D4AE8E}" type="pres">
      <dgm:prSet presAssocID="{3ADFEC20-D699-43A4-9709-B06FDB8ABC90}" presName="ConnectLine" presStyleLbl="sibTrans1D1" presStyleIdx="5" presStyleCnt="11"/>
      <dgm:spPr>
        <a:noFill/>
        <a:ln w="12700" cap="flat" cmpd="sng" algn="ctr">
          <a:solidFill>
            <a:schemeClr val="dk2">
              <a:hueOff val="0"/>
              <a:satOff val="0"/>
              <a:lumOff val="0"/>
              <a:alphaOff val="0"/>
            </a:schemeClr>
          </a:solidFill>
          <a:prstDash val="dash"/>
        </a:ln>
        <a:effectLst/>
      </dgm:spPr>
    </dgm:pt>
    <dgm:pt modelId="{EC45A51E-796B-4B94-AE0E-B67772608F83}" type="pres">
      <dgm:prSet presAssocID="{3ADFEC20-D699-43A4-9709-B06FDB8ABC90}" presName="EmptyPlaceHolder" presStyleCnt="0"/>
      <dgm:spPr/>
    </dgm:pt>
    <dgm:pt modelId="{7C592215-6580-4F31-89DD-68AF231B8EC2}" type="pres">
      <dgm:prSet presAssocID="{1B4B77C6-358E-4F7A-B12A-CB50CFDA1128}" presName="spaceBetweenRectangles" presStyleCnt="0"/>
      <dgm:spPr/>
    </dgm:pt>
    <dgm:pt modelId="{F3235663-B38C-4B4D-9560-764DDD8EE02F}" type="pres">
      <dgm:prSet presAssocID="{32D721DD-8935-422C-9156-588B140A1B73}" presName="composite" presStyleCnt="0"/>
      <dgm:spPr/>
    </dgm:pt>
    <dgm:pt modelId="{B2793371-526B-4EE9-A1A6-0B0044E4BBB7}" type="pres">
      <dgm:prSet presAssocID="{32D721DD-8935-422C-9156-588B140A1B73}" presName="ConnectorPoint" presStyleLbl="lnNode1" presStyleIdx="6" presStyleCnt="11"/>
      <dgm:spPr>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gm:spPr>
    </dgm:pt>
    <dgm:pt modelId="{5B0163D2-17F2-4742-9811-582CE241ADFB}" type="pres">
      <dgm:prSet presAssocID="{32D721DD-8935-422C-9156-588B140A1B73}" presName="DropPinPlaceHolder" presStyleCnt="0"/>
      <dgm:spPr/>
    </dgm:pt>
    <dgm:pt modelId="{864561CF-322D-4B15-97C3-A7E70C02C04B}" type="pres">
      <dgm:prSet presAssocID="{32D721DD-8935-422C-9156-588B140A1B73}" presName="DropPin" presStyleLbl="alignNode1" presStyleIdx="6" presStyleCnt="11"/>
      <dgm:spPr/>
    </dgm:pt>
    <dgm:pt modelId="{BA2EC17A-3BD6-4317-8B86-2C4581F530C3}" type="pres">
      <dgm:prSet presAssocID="{32D721DD-8935-422C-9156-588B140A1B73}" presName="Ellipse" presStyleLbl="fgAcc1" presStyleIdx="7" presStyleCnt="12"/>
      <dgm:spPr>
        <a:solidFill>
          <a:schemeClr val="lt2">
            <a:alpha val="90000"/>
            <a:hueOff val="0"/>
            <a:satOff val="0"/>
            <a:lumOff val="0"/>
            <a:alphaOff val="0"/>
          </a:schemeClr>
        </a:solidFill>
        <a:ln w="25400" cap="flat" cmpd="sng" algn="ctr">
          <a:noFill/>
          <a:prstDash val="solid"/>
        </a:ln>
        <a:effectLst/>
      </dgm:spPr>
    </dgm:pt>
    <dgm:pt modelId="{022B2886-FF59-4A51-B869-836B7603DCAB}" type="pres">
      <dgm:prSet presAssocID="{32D721DD-8935-422C-9156-588B140A1B73}" presName="L2TextContainer" presStyleLbl="revTx" presStyleIdx="12" presStyleCnt="22">
        <dgm:presLayoutVars>
          <dgm:bulletEnabled val="1"/>
        </dgm:presLayoutVars>
      </dgm:prSet>
      <dgm:spPr/>
    </dgm:pt>
    <dgm:pt modelId="{4BDE388D-CDAC-41FA-A685-1CB8EA488982}" type="pres">
      <dgm:prSet presAssocID="{32D721DD-8935-422C-9156-588B140A1B73}" presName="L1TextContainer" presStyleLbl="revTx" presStyleIdx="13" presStyleCnt="22" custLinFactNeighborX="7351" custLinFactNeighborY="5827">
        <dgm:presLayoutVars>
          <dgm:chMax val="1"/>
          <dgm:chPref val="1"/>
          <dgm:bulletEnabled val="1"/>
        </dgm:presLayoutVars>
      </dgm:prSet>
      <dgm:spPr/>
    </dgm:pt>
    <dgm:pt modelId="{AF14960A-C7CF-42A7-B106-D31E8A5B3B71}" type="pres">
      <dgm:prSet presAssocID="{32D721DD-8935-422C-9156-588B140A1B73}" presName="ConnectLine" presStyleLbl="sibTrans1D1" presStyleIdx="6" presStyleCnt="11"/>
      <dgm:spPr>
        <a:noFill/>
        <a:ln w="12700" cap="flat" cmpd="sng" algn="ctr">
          <a:solidFill>
            <a:schemeClr val="dk2">
              <a:hueOff val="0"/>
              <a:satOff val="0"/>
              <a:lumOff val="0"/>
              <a:alphaOff val="0"/>
            </a:schemeClr>
          </a:solidFill>
          <a:prstDash val="dash"/>
        </a:ln>
        <a:effectLst/>
      </dgm:spPr>
    </dgm:pt>
    <dgm:pt modelId="{1C365E7E-2260-485B-B615-8E45F960DE3E}" type="pres">
      <dgm:prSet presAssocID="{32D721DD-8935-422C-9156-588B140A1B73}" presName="EmptyPlaceHolder" presStyleCnt="0"/>
      <dgm:spPr/>
    </dgm:pt>
    <dgm:pt modelId="{0C10F692-D1E9-42DE-BF76-BC75C899CA7E}" type="pres">
      <dgm:prSet presAssocID="{513231AE-9E71-4687-8F88-4E49466363B4}" presName="spaceBetweenRectangles" presStyleCnt="0"/>
      <dgm:spPr/>
    </dgm:pt>
    <dgm:pt modelId="{61EF229D-C2FC-475C-A276-6209B9B3E47D}" type="pres">
      <dgm:prSet presAssocID="{FA94398F-8C2A-4E31-A0B0-948D73EA4951}" presName="composite" presStyleCnt="0"/>
      <dgm:spPr/>
    </dgm:pt>
    <dgm:pt modelId="{83A1A92B-2767-493A-A14E-08E35C42AAE1}" type="pres">
      <dgm:prSet presAssocID="{FA94398F-8C2A-4E31-A0B0-948D73EA4951}" presName="ConnectorPoint" presStyleLbl="lnNode1" presStyleIdx="7" presStyleCnt="11"/>
      <dgm:spPr>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gm:spPr>
    </dgm:pt>
    <dgm:pt modelId="{5B9C3455-0150-44D4-887E-F256C666F777}" type="pres">
      <dgm:prSet presAssocID="{FA94398F-8C2A-4E31-A0B0-948D73EA4951}" presName="DropPinPlaceHolder" presStyleCnt="0"/>
      <dgm:spPr/>
    </dgm:pt>
    <dgm:pt modelId="{7C93B59C-2A57-47FA-A25D-6BB66B78209E}" type="pres">
      <dgm:prSet presAssocID="{FA94398F-8C2A-4E31-A0B0-948D73EA4951}" presName="DropPin" presStyleLbl="alignNode1" presStyleIdx="7" presStyleCnt="11"/>
      <dgm:spPr/>
    </dgm:pt>
    <dgm:pt modelId="{3DF1B821-D03F-41A6-BDF8-97F148473632}" type="pres">
      <dgm:prSet presAssocID="{FA94398F-8C2A-4E31-A0B0-948D73EA4951}" presName="Ellipse" presStyleLbl="fgAcc1" presStyleIdx="8" presStyleCnt="12"/>
      <dgm:spPr>
        <a:solidFill>
          <a:schemeClr val="lt2">
            <a:alpha val="90000"/>
            <a:hueOff val="0"/>
            <a:satOff val="0"/>
            <a:lumOff val="0"/>
            <a:alphaOff val="0"/>
          </a:schemeClr>
        </a:solidFill>
        <a:ln w="25400" cap="flat" cmpd="sng" algn="ctr">
          <a:noFill/>
          <a:prstDash val="solid"/>
        </a:ln>
        <a:effectLst/>
      </dgm:spPr>
    </dgm:pt>
    <dgm:pt modelId="{7051EE40-76A6-40BC-AA20-C2EAC95DB03B}" type="pres">
      <dgm:prSet presAssocID="{FA94398F-8C2A-4E31-A0B0-948D73EA4951}" presName="L2TextContainer" presStyleLbl="revTx" presStyleIdx="14" presStyleCnt="22">
        <dgm:presLayoutVars>
          <dgm:bulletEnabled val="1"/>
        </dgm:presLayoutVars>
      </dgm:prSet>
      <dgm:spPr/>
    </dgm:pt>
    <dgm:pt modelId="{3C5C35D4-828A-4227-AB0A-615A26608529}" type="pres">
      <dgm:prSet presAssocID="{FA94398F-8C2A-4E31-A0B0-948D73EA4951}" presName="L1TextContainer" presStyleLbl="revTx" presStyleIdx="15" presStyleCnt="22">
        <dgm:presLayoutVars>
          <dgm:chMax val="1"/>
          <dgm:chPref val="1"/>
          <dgm:bulletEnabled val="1"/>
        </dgm:presLayoutVars>
      </dgm:prSet>
      <dgm:spPr/>
    </dgm:pt>
    <dgm:pt modelId="{9E4561C5-41EA-43F7-A02A-998AFCA19430}" type="pres">
      <dgm:prSet presAssocID="{FA94398F-8C2A-4E31-A0B0-948D73EA4951}" presName="ConnectLine" presStyleLbl="sibTrans1D1" presStyleIdx="7" presStyleCnt="11"/>
      <dgm:spPr>
        <a:noFill/>
        <a:ln w="12700" cap="flat" cmpd="sng" algn="ctr">
          <a:solidFill>
            <a:schemeClr val="dk2">
              <a:hueOff val="0"/>
              <a:satOff val="0"/>
              <a:lumOff val="0"/>
              <a:alphaOff val="0"/>
            </a:schemeClr>
          </a:solidFill>
          <a:prstDash val="dash"/>
        </a:ln>
        <a:effectLst/>
      </dgm:spPr>
    </dgm:pt>
    <dgm:pt modelId="{8A28EDEC-8B71-479C-8E06-997238166487}" type="pres">
      <dgm:prSet presAssocID="{FA94398F-8C2A-4E31-A0B0-948D73EA4951}" presName="EmptyPlaceHolder" presStyleCnt="0"/>
      <dgm:spPr/>
    </dgm:pt>
    <dgm:pt modelId="{D57D9999-42C4-4B0D-B2B5-38D2EDD5E385}" type="pres">
      <dgm:prSet presAssocID="{E41D60AB-1B47-45AF-ACFE-70862C832E5B}" presName="spaceBetweenRectangles" presStyleCnt="0"/>
      <dgm:spPr/>
    </dgm:pt>
    <dgm:pt modelId="{8A0D7771-31E5-4ECC-9366-8A1A60F1AD93}" type="pres">
      <dgm:prSet presAssocID="{1F49DFC0-EB77-42E3-9225-1C3CA1FE0E72}" presName="composite" presStyleCnt="0"/>
      <dgm:spPr/>
    </dgm:pt>
    <dgm:pt modelId="{AECE3B40-E17F-4C62-9542-3DDF3FE8A87A}" type="pres">
      <dgm:prSet presAssocID="{1F49DFC0-EB77-42E3-9225-1C3CA1FE0E72}" presName="ConnectorPoint" presStyleLbl="lnNode1" presStyleIdx="8" presStyleCnt="11"/>
      <dgm:spPr>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gm:spPr>
    </dgm:pt>
    <dgm:pt modelId="{E6136DDA-CDFD-4DA2-9F18-287504F366C7}" type="pres">
      <dgm:prSet presAssocID="{1F49DFC0-EB77-42E3-9225-1C3CA1FE0E72}" presName="DropPinPlaceHolder" presStyleCnt="0"/>
      <dgm:spPr/>
    </dgm:pt>
    <dgm:pt modelId="{0001015C-3D69-4C1E-890B-32DBE71AE39E}" type="pres">
      <dgm:prSet presAssocID="{1F49DFC0-EB77-42E3-9225-1C3CA1FE0E72}" presName="DropPin" presStyleLbl="alignNode1" presStyleIdx="8" presStyleCnt="11"/>
      <dgm:spPr/>
    </dgm:pt>
    <dgm:pt modelId="{9C0D15E7-B94E-47F6-BBD0-9F5ECCCCD072}" type="pres">
      <dgm:prSet presAssocID="{1F49DFC0-EB77-42E3-9225-1C3CA1FE0E72}" presName="Ellipse" presStyleLbl="fgAcc1" presStyleIdx="9" presStyleCnt="12"/>
      <dgm:spPr>
        <a:solidFill>
          <a:schemeClr val="lt2">
            <a:alpha val="90000"/>
            <a:hueOff val="0"/>
            <a:satOff val="0"/>
            <a:lumOff val="0"/>
            <a:alphaOff val="0"/>
          </a:schemeClr>
        </a:solidFill>
        <a:ln w="25400" cap="flat" cmpd="sng" algn="ctr">
          <a:noFill/>
          <a:prstDash val="solid"/>
        </a:ln>
        <a:effectLst/>
      </dgm:spPr>
    </dgm:pt>
    <dgm:pt modelId="{848C9D8D-5E94-4CD5-A2E9-BA6D7C1DCE0E}" type="pres">
      <dgm:prSet presAssocID="{1F49DFC0-EB77-42E3-9225-1C3CA1FE0E72}" presName="L2TextContainer" presStyleLbl="revTx" presStyleIdx="16" presStyleCnt="22">
        <dgm:presLayoutVars>
          <dgm:bulletEnabled val="1"/>
        </dgm:presLayoutVars>
      </dgm:prSet>
      <dgm:spPr/>
    </dgm:pt>
    <dgm:pt modelId="{9B5DFC69-EC54-4DF4-A125-BB5ABC4B20DC}" type="pres">
      <dgm:prSet presAssocID="{1F49DFC0-EB77-42E3-9225-1C3CA1FE0E72}" presName="L1TextContainer" presStyleLbl="revTx" presStyleIdx="17" presStyleCnt="22" custLinFactNeighborX="5507" custLinFactNeighborY="-16442">
        <dgm:presLayoutVars>
          <dgm:chMax val="1"/>
          <dgm:chPref val="1"/>
          <dgm:bulletEnabled val="1"/>
        </dgm:presLayoutVars>
      </dgm:prSet>
      <dgm:spPr/>
    </dgm:pt>
    <dgm:pt modelId="{1C87047F-041E-46D2-BDA5-7B196D3DBB3C}" type="pres">
      <dgm:prSet presAssocID="{1F49DFC0-EB77-42E3-9225-1C3CA1FE0E72}" presName="ConnectLine" presStyleLbl="sibTrans1D1" presStyleIdx="8" presStyleCnt="11"/>
      <dgm:spPr>
        <a:noFill/>
        <a:ln w="12700" cap="flat" cmpd="sng" algn="ctr">
          <a:solidFill>
            <a:schemeClr val="dk2">
              <a:hueOff val="0"/>
              <a:satOff val="0"/>
              <a:lumOff val="0"/>
              <a:alphaOff val="0"/>
            </a:schemeClr>
          </a:solidFill>
          <a:prstDash val="dash"/>
        </a:ln>
        <a:effectLst/>
      </dgm:spPr>
    </dgm:pt>
    <dgm:pt modelId="{4E41B4E3-E42C-46A1-8E96-A6936E58040F}" type="pres">
      <dgm:prSet presAssocID="{1F49DFC0-EB77-42E3-9225-1C3CA1FE0E72}" presName="EmptyPlaceHolder" presStyleCnt="0"/>
      <dgm:spPr/>
    </dgm:pt>
    <dgm:pt modelId="{38AEE11A-CB18-4CED-8B49-165B1832E935}" type="pres">
      <dgm:prSet presAssocID="{22C6BE57-90FF-43A6-A9C1-49CEF88E9012}" presName="spaceBetweenRectangles" presStyleCnt="0"/>
      <dgm:spPr/>
    </dgm:pt>
    <dgm:pt modelId="{BCDDB4A4-A54A-46A5-BA49-8C6D97F10BD1}" type="pres">
      <dgm:prSet presAssocID="{8528F8B4-6887-4A7D-A8C0-1E0E1CCA0755}" presName="composite" presStyleCnt="0"/>
      <dgm:spPr/>
    </dgm:pt>
    <dgm:pt modelId="{7DA91F0E-E758-4C71-8B7A-EF392E412F8D}" type="pres">
      <dgm:prSet presAssocID="{8528F8B4-6887-4A7D-A8C0-1E0E1CCA0755}" presName="ConnectorPoint" presStyleLbl="lnNode1" presStyleIdx="9" presStyleCnt="11"/>
      <dgm:spPr>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gm:spPr>
    </dgm:pt>
    <dgm:pt modelId="{E5E18D08-4CAB-4728-B2CF-2262DAF4B3C5}" type="pres">
      <dgm:prSet presAssocID="{8528F8B4-6887-4A7D-A8C0-1E0E1CCA0755}" presName="DropPinPlaceHolder" presStyleCnt="0"/>
      <dgm:spPr/>
    </dgm:pt>
    <dgm:pt modelId="{F65E7C21-EA31-4535-A7E4-3BF6DCE2696C}" type="pres">
      <dgm:prSet presAssocID="{8528F8B4-6887-4A7D-A8C0-1E0E1CCA0755}" presName="DropPin" presStyleLbl="alignNode1" presStyleIdx="9" presStyleCnt="11"/>
      <dgm:spPr/>
    </dgm:pt>
    <dgm:pt modelId="{67B7C745-74CD-4A7D-A261-A1A4C01F4CA1}" type="pres">
      <dgm:prSet presAssocID="{8528F8B4-6887-4A7D-A8C0-1E0E1CCA0755}" presName="Ellipse" presStyleLbl="fgAcc1" presStyleIdx="10" presStyleCnt="12"/>
      <dgm:spPr>
        <a:solidFill>
          <a:schemeClr val="lt2">
            <a:alpha val="90000"/>
            <a:hueOff val="0"/>
            <a:satOff val="0"/>
            <a:lumOff val="0"/>
            <a:alphaOff val="0"/>
          </a:schemeClr>
        </a:solidFill>
        <a:ln w="25400" cap="flat" cmpd="sng" algn="ctr">
          <a:noFill/>
          <a:prstDash val="solid"/>
        </a:ln>
        <a:effectLst/>
      </dgm:spPr>
    </dgm:pt>
    <dgm:pt modelId="{294DBA9E-508D-4A86-ABD1-643F40B7AEAB}" type="pres">
      <dgm:prSet presAssocID="{8528F8B4-6887-4A7D-A8C0-1E0E1CCA0755}" presName="L2TextContainer" presStyleLbl="revTx" presStyleIdx="18" presStyleCnt="22">
        <dgm:presLayoutVars>
          <dgm:bulletEnabled val="1"/>
        </dgm:presLayoutVars>
      </dgm:prSet>
      <dgm:spPr/>
    </dgm:pt>
    <dgm:pt modelId="{2EAD8B25-3121-492D-8962-A93B15E891E2}" type="pres">
      <dgm:prSet presAssocID="{8528F8B4-6887-4A7D-A8C0-1E0E1CCA0755}" presName="L1TextContainer" presStyleLbl="revTx" presStyleIdx="19" presStyleCnt="22">
        <dgm:presLayoutVars>
          <dgm:chMax val="1"/>
          <dgm:chPref val="1"/>
          <dgm:bulletEnabled val="1"/>
        </dgm:presLayoutVars>
      </dgm:prSet>
      <dgm:spPr/>
    </dgm:pt>
    <dgm:pt modelId="{AE4282CC-93C9-4B2E-920F-17C93E8CA14B}" type="pres">
      <dgm:prSet presAssocID="{8528F8B4-6887-4A7D-A8C0-1E0E1CCA0755}" presName="ConnectLine" presStyleLbl="sibTrans1D1" presStyleIdx="9" presStyleCnt="11"/>
      <dgm:spPr>
        <a:noFill/>
        <a:ln w="12700" cap="flat" cmpd="sng" algn="ctr">
          <a:solidFill>
            <a:schemeClr val="dk2">
              <a:hueOff val="0"/>
              <a:satOff val="0"/>
              <a:lumOff val="0"/>
              <a:alphaOff val="0"/>
            </a:schemeClr>
          </a:solidFill>
          <a:prstDash val="dash"/>
        </a:ln>
        <a:effectLst/>
      </dgm:spPr>
    </dgm:pt>
    <dgm:pt modelId="{5F90C859-B0BF-4DE0-BED3-010D54C34C28}" type="pres">
      <dgm:prSet presAssocID="{8528F8B4-6887-4A7D-A8C0-1E0E1CCA0755}" presName="EmptyPlaceHolder" presStyleCnt="0"/>
      <dgm:spPr/>
    </dgm:pt>
    <dgm:pt modelId="{B3556C43-F3CE-4358-B028-1B10FB81A826}" type="pres">
      <dgm:prSet presAssocID="{EE08165A-CCEC-4CFB-983B-05B335E082A5}" presName="spaceBetweenRectangles" presStyleCnt="0"/>
      <dgm:spPr/>
    </dgm:pt>
    <dgm:pt modelId="{C282EC85-FB8A-42F8-B7B3-32CAE4646139}" type="pres">
      <dgm:prSet presAssocID="{A33D7A05-D168-461C-8B07-417F8ED4F1AB}" presName="composite" presStyleCnt="0"/>
      <dgm:spPr/>
    </dgm:pt>
    <dgm:pt modelId="{EBBE8D82-DF85-4DB4-91B3-056401F5884F}" type="pres">
      <dgm:prSet presAssocID="{A33D7A05-D168-461C-8B07-417F8ED4F1AB}" presName="ConnectorPoint" presStyleLbl="lnNode1" presStyleIdx="10" presStyleCnt="11"/>
      <dgm:spPr>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gm:spPr>
    </dgm:pt>
    <dgm:pt modelId="{C6A2623B-6744-4FA5-B39A-DA770569D4C5}" type="pres">
      <dgm:prSet presAssocID="{A33D7A05-D168-461C-8B07-417F8ED4F1AB}" presName="DropPinPlaceHolder" presStyleCnt="0"/>
      <dgm:spPr/>
    </dgm:pt>
    <dgm:pt modelId="{A1D41427-CE4D-4955-A387-53AF255325B2}" type="pres">
      <dgm:prSet presAssocID="{A33D7A05-D168-461C-8B07-417F8ED4F1AB}" presName="DropPin" presStyleLbl="alignNode1" presStyleIdx="10" presStyleCnt="11"/>
      <dgm:spPr/>
    </dgm:pt>
    <dgm:pt modelId="{B249F6AF-40B5-4FB8-8AED-A89148379E5D}" type="pres">
      <dgm:prSet presAssocID="{A33D7A05-D168-461C-8B07-417F8ED4F1AB}" presName="Ellipse" presStyleLbl="fgAcc1" presStyleIdx="11" presStyleCnt="12"/>
      <dgm:spPr>
        <a:solidFill>
          <a:schemeClr val="lt2">
            <a:alpha val="90000"/>
            <a:hueOff val="0"/>
            <a:satOff val="0"/>
            <a:lumOff val="0"/>
            <a:alphaOff val="0"/>
          </a:schemeClr>
        </a:solidFill>
        <a:ln w="25400" cap="flat" cmpd="sng" algn="ctr">
          <a:noFill/>
          <a:prstDash val="solid"/>
        </a:ln>
        <a:effectLst/>
      </dgm:spPr>
    </dgm:pt>
    <dgm:pt modelId="{EEEEB3CA-39F3-4570-95C1-42595E37DF54}" type="pres">
      <dgm:prSet presAssocID="{A33D7A05-D168-461C-8B07-417F8ED4F1AB}" presName="L2TextContainer" presStyleLbl="revTx" presStyleIdx="20" presStyleCnt="22">
        <dgm:presLayoutVars>
          <dgm:bulletEnabled val="1"/>
        </dgm:presLayoutVars>
      </dgm:prSet>
      <dgm:spPr/>
    </dgm:pt>
    <dgm:pt modelId="{7500B9A2-3267-407D-8348-8EAD2A8EFBA4}" type="pres">
      <dgm:prSet presAssocID="{A33D7A05-D168-461C-8B07-417F8ED4F1AB}" presName="L1TextContainer" presStyleLbl="revTx" presStyleIdx="21" presStyleCnt="22" custLinFactNeighborX="3824" custLinFactNeighborY="-16442">
        <dgm:presLayoutVars>
          <dgm:chMax val="1"/>
          <dgm:chPref val="1"/>
          <dgm:bulletEnabled val="1"/>
        </dgm:presLayoutVars>
      </dgm:prSet>
      <dgm:spPr/>
    </dgm:pt>
    <dgm:pt modelId="{277834A9-3B90-4FF9-B541-105D6C3F8205}" type="pres">
      <dgm:prSet presAssocID="{A33D7A05-D168-461C-8B07-417F8ED4F1AB}" presName="ConnectLine" presStyleLbl="sibTrans1D1" presStyleIdx="10" presStyleCnt="11"/>
      <dgm:spPr>
        <a:noFill/>
        <a:ln w="12700" cap="flat" cmpd="sng" algn="ctr">
          <a:solidFill>
            <a:schemeClr val="dk2">
              <a:hueOff val="0"/>
              <a:satOff val="0"/>
              <a:lumOff val="0"/>
              <a:alphaOff val="0"/>
            </a:schemeClr>
          </a:solidFill>
          <a:prstDash val="dash"/>
        </a:ln>
        <a:effectLst/>
      </dgm:spPr>
    </dgm:pt>
    <dgm:pt modelId="{D39E9B8A-90C5-4D55-A5E2-8C7E64F84FA7}" type="pres">
      <dgm:prSet presAssocID="{A33D7A05-D168-461C-8B07-417F8ED4F1AB}" presName="EmptyPlaceHolder" presStyleCnt="0"/>
      <dgm:spPr/>
    </dgm:pt>
  </dgm:ptLst>
  <dgm:cxnLst>
    <dgm:cxn modelId="{0375A600-5482-4571-93FF-AAE16F86AFA2}" srcId="{8E23BCF8-F318-43CB-A051-3F0AAC9C8F07}" destId="{3ADFEC20-D699-43A4-9709-B06FDB8ABC90}" srcOrd="5" destOrd="0" parTransId="{AC8537AB-C4F6-416E-8EA9-7AA6EF042774}" sibTransId="{1B4B77C6-358E-4F7A-B12A-CB50CFDA1128}"/>
    <dgm:cxn modelId="{5E89AA00-60B6-405E-A2CA-5C4C88B5A530}" srcId="{8E23BCF8-F318-43CB-A051-3F0AAC9C8F07}" destId="{8528F8B4-6887-4A7D-A8C0-1E0E1CCA0755}" srcOrd="9" destOrd="0" parTransId="{89911664-2D07-4791-BEF4-93CB46195095}" sibTransId="{EE08165A-CCEC-4CFB-983B-05B335E082A5}"/>
    <dgm:cxn modelId="{B7AE1717-61D3-41CA-9FDE-305E0F754473}" type="presOf" srcId="{3ADFEC20-D699-43A4-9709-B06FDB8ABC90}" destId="{F4FBDF8E-C1C6-4991-BA8A-8D8B19F3914E}" srcOrd="0" destOrd="0" presId="urn:microsoft.com/office/officeart/2017/3/layout/DropPinTimeline"/>
    <dgm:cxn modelId="{9BE6A61D-BCBC-43DD-8ABC-3B5C73A06C5C}" type="presOf" srcId="{813C90AE-9A00-4C0C-A55B-1F23B73E1825}" destId="{89D23335-2E6F-40FB-89D8-B03979605DBC}" srcOrd="0" destOrd="0" presId="urn:microsoft.com/office/officeart/2017/3/layout/DropPinTimeline"/>
    <dgm:cxn modelId="{EFB49024-05B4-4AE8-B6E2-8A3CAA0EB9D0}" type="presOf" srcId="{1F49DFC0-EB77-42E3-9225-1C3CA1FE0E72}" destId="{9B5DFC69-EC54-4DF4-A125-BB5ABC4B20DC}" srcOrd="0" destOrd="0" presId="urn:microsoft.com/office/officeart/2017/3/layout/DropPinTimeline"/>
    <dgm:cxn modelId="{4D69DB35-5F96-4F2E-A729-1D1446A048ED}" type="presOf" srcId="{DEE3F011-896A-4222-B793-EC8A92B9E714}" destId="{A500D942-F54B-4A1E-890F-25A702588768}" srcOrd="0" destOrd="0" presId="urn:microsoft.com/office/officeart/2017/3/layout/DropPinTimeline"/>
    <dgm:cxn modelId="{E2188B5F-239F-4123-BFF1-5CEAECB624D5}" srcId="{8E23BCF8-F318-43CB-A051-3F0AAC9C8F07}" destId="{9AB73F37-FD6A-4D6A-AFAE-49B05D9EC453}" srcOrd="1" destOrd="0" parTransId="{21376DE3-2455-4573-9967-83B63EB76794}" sibTransId="{C3DDB021-F5A4-46D4-A343-EE577855C41F}"/>
    <dgm:cxn modelId="{C4A6C464-6009-4264-87DE-345DB0A9D345}" type="presOf" srcId="{9AB73F37-FD6A-4D6A-AFAE-49B05D9EC453}" destId="{37B76CD9-10AD-4595-BB96-8159CE76668C}" srcOrd="0" destOrd="0" presId="urn:microsoft.com/office/officeart/2017/3/layout/DropPinTimeline"/>
    <dgm:cxn modelId="{33543E46-5D97-429D-9174-B80ECC1C7FC1}" srcId="{8E23BCF8-F318-43CB-A051-3F0AAC9C8F07}" destId="{560E82DF-BD23-4ED8-9324-15E0B33F3DEB}" srcOrd="3" destOrd="0" parTransId="{91FAA099-87D3-493F-AC7F-9E9079330A9E}" sibTransId="{2F0FDA60-3717-4D28-8ADF-C742B402665E}"/>
    <dgm:cxn modelId="{F23F8A67-1BB9-4969-BA8D-D833ADB4B5BF}" type="presOf" srcId="{32D721DD-8935-422C-9156-588B140A1B73}" destId="{4BDE388D-CDAC-41FA-A685-1CB8EA488982}" srcOrd="0" destOrd="0" presId="urn:microsoft.com/office/officeart/2017/3/layout/DropPinTimeline"/>
    <dgm:cxn modelId="{7982F068-146F-4CB1-98A3-767EBA1494AB}" srcId="{8E23BCF8-F318-43CB-A051-3F0AAC9C8F07}" destId="{32D721DD-8935-422C-9156-588B140A1B73}" srcOrd="6" destOrd="0" parTransId="{8CCF4368-C9F5-41D2-8C20-402BF714EAB8}" sibTransId="{513231AE-9E71-4687-8F88-4E49466363B4}"/>
    <dgm:cxn modelId="{61745C69-4C6B-4256-A451-72B74DD7C189}" type="presOf" srcId="{BB88F2FC-714E-430D-A8C6-942729066AB8}" destId="{56EB67FC-6D45-4E58-BD8E-E1BCA0D0AAD1}" srcOrd="0" destOrd="0" presId="urn:microsoft.com/office/officeart/2017/3/layout/DropPinTimeline"/>
    <dgm:cxn modelId="{4DE00051-1F20-46D2-9F41-0BA7B3D234DD}" type="presOf" srcId="{A33D7A05-D168-461C-8B07-417F8ED4F1AB}" destId="{7500B9A2-3267-407D-8348-8EAD2A8EFBA4}" srcOrd="0" destOrd="0" presId="urn:microsoft.com/office/officeart/2017/3/layout/DropPinTimeline"/>
    <dgm:cxn modelId="{4AB6BC74-6EB7-415A-ABB0-200EE116EE1B}" type="presOf" srcId="{560E82DF-BD23-4ED8-9324-15E0B33F3DEB}" destId="{8FADDC6B-B82B-4CEB-84A4-A41A9E857211}" srcOrd="0" destOrd="0" presId="urn:microsoft.com/office/officeart/2017/3/layout/DropPinTimeline"/>
    <dgm:cxn modelId="{9B6C3184-5804-4701-9338-16F5BD7268FF}" srcId="{8E23BCF8-F318-43CB-A051-3F0AAC9C8F07}" destId="{BB88F2FC-714E-430D-A8C6-942729066AB8}" srcOrd="2" destOrd="0" parTransId="{C542FFD8-1108-4982-878A-B50613FDA3B1}" sibTransId="{BCDC8989-8A58-4B67-A8AF-29044A542ACD}"/>
    <dgm:cxn modelId="{1D67659C-C44C-469D-8418-FA6DB69A7E9A}" srcId="{8E23BCF8-F318-43CB-A051-3F0AAC9C8F07}" destId="{813C90AE-9A00-4C0C-A55B-1F23B73E1825}" srcOrd="0" destOrd="0" parTransId="{EFBBDC2F-E281-4A08-B324-574B187A54C7}" sibTransId="{3261E615-EC66-464A-AE60-0361DCFE68B3}"/>
    <dgm:cxn modelId="{725DAFA1-DC3A-49B7-8FEC-E0E005608084}" type="presOf" srcId="{8E23BCF8-F318-43CB-A051-3F0AAC9C8F07}" destId="{C93E22D3-BDB4-41B5-B202-67B8DA4D5622}" srcOrd="0" destOrd="0" presId="urn:microsoft.com/office/officeart/2017/3/layout/DropPinTimeline"/>
    <dgm:cxn modelId="{EABF72C7-CCF4-41E9-89B0-65F74A6DE1E3}" srcId="{8E23BCF8-F318-43CB-A051-3F0AAC9C8F07}" destId="{1F49DFC0-EB77-42E3-9225-1C3CA1FE0E72}" srcOrd="8" destOrd="0" parTransId="{240DDEAB-C837-4F7F-A7AD-5E67532D6FC5}" sibTransId="{22C6BE57-90FF-43A6-A9C1-49CEF88E9012}"/>
    <dgm:cxn modelId="{30DC8EC8-DD45-499C-8F61-350D3602D887}" srcId="{8E23BCF8-F318-43CB-A051-3F0AAC9C8F07}" destId="{A33D7A05-D168-461C-8B07-417F8ED4F1AB}" srcOrd="10" destOrd="0" parTransId="{015F7146-F4D9-4785-BD74-01BF2CCABC2C}" sibTransId="{DB9CF7E5-D1AC-4655-848B-C9C811624042}"/>
    <dgm:cxn modelId="{7995D6D8-E623-445E-AF7D-45934E659E2A}" srcId="{8E23BCF8-F318-43CB-A051-3F0AAC9C8F07}" destId="{DEE3F011-896A-4222-B793-EC8A92B9E714}" srcOrd="4" destOrd="0" parTransId="{E647B6B9-0AC0-486E-BDE7-69957CFD1DE9}" sibTransId="{3CB12982-2C4E-4A40-BF95-695ED1A291B5}"/>
    <dgm:cxn modelId="{50CB2FE6-9D33-4E55-9F2D-4821E1669A5E}" type="presOf" srcId="{FA94398F-8C2A-4E31-A0B0-948D73EA4951}" destId="{3C5C35D4-828A-4227-AB0A-615A26608529}" srcOrd="0" destOrd="0" presId="urn:microsoft.com/office/officeart/2017/3/layout/DropPinTimeline"/>
    <dgm:cxn modelId="{BDA846F2-27F0-414A-AF7D-924F765C4059}" type="presOf" srcId="{8528F8B4-6887-4A7D-A8C0-1E0E1CCA0755}" destId="{2EAD8B25-3121-492D-8962-A93B15E891E2}" srcOrd="0" destOrd="0" presId="urn:microsoft.com/office/officeart/2017/3/layout/DropPinTimeline"/>
    <dgm:cxn modelId="{BC778CF7-A140-4CF7-992D-421CFBA40852}" srcId="{8E23BCF8-F318-43CB-A051-3F0AAC9C8F07}" destId="{FA94398F-8C2A-4E31-A0B0-948D73EA4951}" srcOrd="7" destOrd="0" parTransId="{000DF075-0D87-4C5D-9CEF-BD135E00CFC8}" sibTransId="{E41D60AB-1B47-45AF-ACFE-70862C832E5B}"/>
    <dgm:cxn modelId="{DE6CA58D-71D3-404E-B954-ACEE19152941}" type="presParOf" srcId="{C93E22D3-BDB4-41B5-B202-67B8DA4D5622}" destId="{BDED49C6-0D72-41B1-921F-9005980B49B0}" srcOrd="0" destOrd="0" presId="urn:microsoft.com/office/officeart/2017/3/layout/DropPinTimeline"/>
    <dgm:cxn modelId="{E5C5BEC0-AF30-43B0-8259-C03FBB3E4231}" type="presParOf" srcId="{C93E22D3-BDB4-41B5-B202-67B8DA4D5622}" destId="{18B90423-B8F8-486B-AFBB-87A8AE0C1A8F}" srcOrd="1" destOrd="0" presId="urn:microsoft.com/office/officeart/2017/3/layout/DropPinTimeline"/>
    <dgm:cxn modelId="{7D5EF5BE-CCC9-472A-A2E1-7355F95C21DA}" type="presParOf" srcId="{18B90423-B8F8-486B-AFBB-87A8AE0C1A8F}" destId="{43BB731D-7AE8-4C6B-85F5-5CBD6870B25E}" srcOrd="0" destOrd="0" presId="urn:microsoft.com/office/officeart/2017/3/layout/DropPinTimeline"/>
    <dgm:cxn modelId="{19FE3F19-505B-410D-94A9-EA7A29438A84}" type="presParOf" srcId="{43BB731D-7AE8-4C6B-85F5-5CBD6870B25E}" destId="{C21FC387-FC4E-48BA-9CC0-05A87E3BF976}" srcOrd="0" destOrd="0" presId="urn:microsoft.com/office/officeart/2017/3/layout/DropPinTimeline"/>
    <dgm:cxn modelId="{FC103BA9-B822-483A-B992-B5F92D47C1C3}" type="presParOf" srcId="{43BB731D-7AE8-4C6B-85F5-5CBD6870B25E}" destId="{E022D5D1-AF56-4DA9-B5E6-448CCC92294F}" srcOrd="1" destOrd="0" presId="urn:microsoft.com/office/officeart/2017/3/layout/DropPinTimeline"/>
    <dgm:cxn modelId="{023DACBE-DCB9-40E0-AD81-42CC6A49F2BA}" type="presParOf" srcId="{E022D5D1-AF56-4DA9-B5E6-448CCC92294F}" destId="{4BB95BAC-F606-43C4-B5E6-D62613D3527F}" srcOrd="0" destOrd="0" presId="urn:microsoft.com/office/officeart/2017/3/layout/DropPinTimeline"/>
    <dgm:cxn modelId="{437F988B-69BC-4A5F-BD2E-6605ED6D159F}" type="presParOf" srcId="{E022D5D1-AF56-4DA9-B5E6-448CCC92294F}" destId="{8B0D843B-9FE6-4717-B306-5E4D16CE0A24}" srcOrd="1" destOrd="0" presId="urn:microsoft.com/office/officeart/2017/3/layout/DropPinTimeline"/>
    <dgm:cxn modelId="{DA152AC7-66EB-43C0-9595-305400F3A7F7}" type="presParOf" srcId="{43BB731D-7AE8-4C6B-85F5-5CBD6870B25E}" destId="{223048D7-072C-4994-BAA1-9038E64E43CC}" srcOrd="2" destOrd="0" presId="urn:microsoft.com/office/officeart/2017/3/layout/DropPinTimeline"/>
    <dgm:cxn modelId="{20FB580E-7898-417D-BA3E-E7F7BB763D65}" type="presParOf" srcId="{43BB731D-7AE8-4C6B-85F5-5CBD6870B25E}" destId="{89D23335-2E6F-40FB-89D8-B03979605DBC}" srcOrd="3" destOrd="0" presId="urn:microsoft.com/office/officeart/2017/3/layout/DropPinTimeline"/>
    <dgm:cxn modelId="{1EB269AC-EF62-469B-8F5B-A0FA802C381A}" type="presParOf" srcId="{43BB731D-7AE8-4C6B-85F5-5CBD6870B25E}" destId="{C3D7FC77-E17E-4136-B295-766064596E79}" srcOrd="4" destOrd="0" presId="urn:microsoft.com/office/officeart/2017/3/layout/DropPinTimeline"/>
    <dgm:cxn modelId="{AF8CA3BC-3972-4ED3-859B-6426CA49DF10}" type="presParOf" srcId="{43BB731D-7AE8-4C6B-85F5-5CBD6870B25E}" destId="{DA9958BF-770D-4EFE-9802-879D55433B5C}" srcOrd="5" destOrd="0" presId="urn:microsoft.com/office/officeart/2017/3/layout/DropPinTimeline"/>
    <dgm:cxn modelId="{8FFA8273-5F2A-41B9-91E7-B6FAA8939A85}" type="presParOf" srcId="{18B90423-B8F8-486B-AFBB-87A8AE0C1A8F}" destId="{0DACD510-5267-430E-9FBA-C485208530A2}" srcOrd="1" destOrd="0" presId="urn:microsoft.com/office/officeart/2017/3/layout/DropPinTimeline"/>
    <dgm:cxn modelId="{A3270D04-1624-4B9C-ADE0-252BC65A4DD8}" type="presParOf" srcId="{18B90423-B8F8-486B-AFBB-87A8AE0C1A8F}" destId="{A294EF79-231C-47E0-A8A2-A3FB3FEE1496}" srcOrd="2" destOrd="0" presId="urn:microsoft.com/office/officeart/2017/3/layout/DropPinTimeline"/>
    <dgm:cxn modelId="{4FA70C6A-86B3-4250-B4CE-FA9C35676AAA}" type="presParOf" srcId="{A294EF79-231C-47E0-A8A2-A3FB3FEE1496}" destId="{749BB66C-A34D-4B91-A02B-C5363D22E5AD}" srcOrd="0" destOrd="0" presId="urn:microsoft.com/office/officeart/2017/3/layout/DropPinTimeline"/>
    <dgm:cxn modelId="{3656FB45-7342-4167-BE00-3FEF8910C451}" type="presParOf" srcId="{A294EF79-231C-47E0-A8A2-A3FB3FEE1496}" destId="{81E77266-C851-447D-A6E7-8C754F5FF302}" srcOrd="1" destOrd="0" presId="urn:microsoft.com/office/officeart/2017/3/layout/DropPinTimeline"/>
    <dgm:cxn modelId="{83166969-792F-4C0B-9339-2DCB36DB5BDB}" type="presParOf" srcId="{81E77266-C851-447D-A6E7-8C754F5FF302}" destId="{06A42322-9CD5-4C0D-8090-EF25DB69DD08}" srcOrd="0" destOrd="0" presId="urn:microsoft.com/office/officeart/2017/3/layout/DropPinTimeline"/>
    <dgm:cxn modelId="{8FAA45C5-FF51-4CED-B4E3-879B53F5D42F}" type="presParOf" srcId="{81E77266-C851-447D-A6E7-8C754F5FF302}" destId="{C5248D13-4125-438A-9040-AE1F78C43986}" srcOrd="1" destOrd="0" presId="urn:microsoft.com/office/officeart/2017/3/layout/DropPinTimeline"/>
    <dgm:cxn modelId="{CF6CDC8C-38AC-4D01-A782-01C2348E1D20}" type="presParOf" srcId="{A294EF79-231C-47E0-A8A2-A3FB3FEE1496}" destId="{9FBB3C4F-1AF5-47A7-AA7C-4981D6F49C02}" srcOrd="2" destOrd="0" presId="urn:microsoft.com/office/officeart/2017/3/layout/DropPinTimeline"/>
    <dgm:cxn modelId="{C1FB14A1-7E3E-4C2C-BA54-41C956F594BB}" type="presParOf" srcId="{A294EF79-231C-47E0-A8A2-A3FB3FEE1496}" destId="{37B76CD9-10AD-4595-BB96-8159CE76668C}" srcOrd="3" destOrd="0" presId="urn:microsoft.com/office/officeart/2017/3/layout/DropPinTimeline"/>
    <dgm:cxn modelId="{6F21B83E-D122-46DD-A267-2DA01CD5F28B}" type="presParOf" srcId="{A294EF79-231C-47E0-A8A2-A3FB3FEE1496}" destId="{A20046BC-AC9D-4231-A3C0-81B97D0F3ED1}" srcOrd="4" destOrd="0" presId="urn:microsoft.com/office/officeart/2017/3/layout/DropPinTimeline"/>
    <dgm:cxn modelId="{26073066-F095-4195-8F40-0C2F0E87796C}" type="presParOf" srcId="{A294EF79-231C-47E0-A8A2-A3FB3FEE1496}" destId="{1BCC904F-9434-478A-9C3E-BDCFB8031B35}" srcOrd="5" destOrd="0" presId="urn:microsoft.com/office/officeart/2017/3/layout/DropPinTimeline"/>
    <dgm:cxn modelId="{508CE5EF-B0F9-4795-AB48-E554880BF34B}" type="presParOf" srcId="{18B90423-B8F8-486B-AFBB-87A8AE0C1A8F}" destId="{7ECDD3E5-DECB-4D53-8423-AA2BB8F2F6EF}" srcOrd="3" destOrd="0" presId="urn:microsoft.com/office/officeart/2017/3/layout/DropPinTimeline"/>
    <dgm:cxn modelId="{B28C4EB8-F7C3-4B60-A68E-FC8F593E7266}" type="presParOf" srcId="{18B90423-B8F8-486B-AFBB-87A8AE0C1A8F}" destId="{36C4D11A-53B4-4CC6-BA60-19B2C6AC37F0}" srcOrd="4" destOrd="0" presId="urn:microsoft.com/office/officeart/2017/3/layout/DropPinTimeline"/>
    <dgm:cxn modelId="{E11406B2-4400-42FD-9925-D6A213E4AEF0}" type="presParOf" srcId="{36C4D11A-53B4-4CC6-BA60-19B2C6AC37F0}" destId="{800DB5E7-B60F-4D09-A028-B776E0FC8A79}" srcOrd="0" destOrd="0" presId="urn:microsoft.com/office/officeart/2017/3/layout/DropPinTimeline"/>
    <dgm:cxn modelId="{0898DEEA-EE20-4690-9D2A-F4BD67AA09FC}" type="presParOf" srcId="{36C4D11A-53B4-4CC6-BA60-19B2C6AC37F0}" destId="{48321E80-63D3-4C0B-9B4F-AF340E4B4C66}" srcOrd="1" destOrd="0" presId="urn:microsoft.com/office/officeart/2017/3/layout/DropPinTimeline"/>
    <dgm:cxn modelId="{DD99CF0B-2274-45E4-AD5C-37A095CD66A4}" type="presParOf" srcId="{48321E80-63D3-4C0B-9B4F-AF340E4B4C66}" destId="{21DE8AB4-D390-4D64-8ABF-56A2FEB6648A}" srcOrd="0" destOrd="0" presId="urn:microsoft.com/office/officeart/2017/3/layout/DropPinTimeline"/>
    <dgm:cxn modelId="{E69064FC-2B67-45E5-808A-48D51BD0713E}" type="presParOf" srcId="{48321E80-63D3-4C0B-9B4F-AF340E4B4C66}" destId="{0AF3716D-8891-4E72-8468-2528C3DD877A}" srcOrd="1" destOrd="0" presId="urn:microsoft.com/office/officeart/2017/3/layout/DropPinTimeline"/>
    <dgm:cxn modelId="{370125E6-6875-41A2-B086-31379348DBDE}" type="presParOf" srcId="{36C4D11A-53B4-4CC6-BA60-19B2C6AC37F0}" destId="{90A72E73-8038-4C04-81E9-67AAB1FCB0CA}" srcOrd="2" destOrd="0" presId="urn:microsoft.com/office/officeart/2017/3/layout/DropPinTimeline"/>
    <dgm:cxn modelId="{98E6B87B-D6C4-4CF1-A41D-820915013B38}" type="presParOf" srcId="{36C4D11A-53B4-4CC6-BA60-19B2C6AC37F0}" destId="{56EB67FC-6D45-4E58-BD8E-E1BCA0D0AAD1}" srcOrd="3" destOrd="0" presId="urn:microsoft.com/office/officeart/2017/3/layout/DropPinTimeline"/>
    <dgm:cxn modelId="{63E89337-99F3-4837-9760-A5FC3B29AC81}" type="presParOf" srcId="{36C4D11A-53B4-4CC6-BA60-19B2C6AC37F0}" destId="{BBBA3341-4FAC-4BBE-A32D-FDB3383316EC}" srcOrd="4" destOrd="0" presId="urn:microsoft.com/office/officeart/2017/3/layout/DropPinTimeline"/>
    <dgm:cxn modelId="{F5D6318D-555B-469D-BF70-CD05C4FDBB38}" type="presParOf" srcId="{36C4D11A-53B4-4CC6-BA60-19B2C6AC37F0}" destId="{4218F7D2-B9D1-4739-924E-C92A35759E7D}" srcOrd="5" destOrd="0" presId="urn:microsoft.com/office/officeart/2017/3/layout/DropPinTimeline"/>
    <dgm:cxn modelId="{34CB8CCF-E8F2-448E-8FD6-E57B0DD3AB3F}" type="presParOf" srcId="{18B90423-B8F8-486B-AFBB-87A8AE0C1A8F}" destId="{913C0587-8300-4E5E-B35D-40D28E69B858}" srcOrd="5" destOrd="0" presId="urn:microsoft.com/office/officeart/2017/3/layout/DropPinTimeline"/>
    <dgm:cxn modelId="{DB0395DE-4B54-4648-BC60-76A8F1AEAD03}" type="presParOf" srcId="{18B90423-B8F8-486B-AFBB-87A8AE0C1A8F}" destId="{64ABF0DE-3245-4828-9AE7-F003F4AFB543}" srcOrd="6" destOrd="0" presId="urn:microsoft.com/office/officeart/2017/3/layout/DropPinTimeline"/>
    <dgm:cxn modelId="{9947D7E8-A6F2-4CD9-BA80-C9F249634E57}" type="presParOf" srcId="{64ABF0DE-3245-4828-9AE7-F003F4AFB543}" destId="{BE69CF66-3347-4C81-9079-D78EE7B6685E}" srcOrd="0" destOrd="0" presId="urn:microsoft.com/office/officeart/2017/3/layout/DropPinTimeline"/>
    <dgm:cxn modelId="{7290BE20-51E3-4551-B08D-60E26E3D3B41}" type="presParOf" srcId="{64ABF0DE-3245-4828-9AE7-F003F4AFB543}" destId="{9F208772-C8A0-4F47-9952-9D1C9F301654}" srcOrd="1" destOrd="0" presId="urn:microsoft.com/office/officeart/2017/3/layout/DropPinTimeline"/>
    <dgm:cxn modelId="{6F1B1BC6-E5BD-4FD5-99A1-F5A622A27B50}" type="presParOf" srcId="{9F208772-C8A0-4F47-9952-9D1C9F301654}" destId="{DC2CDF3D-783D-4481-90BB-829ACC3EA554}" srcOrd="0" destOrd="0" presId="urn:microsoft.com/office/officeart/2017/3/layout/DropPinTimeline"/>
    <dgm:cxn modelId="{2EF86355-5451-4830-BC92-FE0517993B1E}" type="presParOf" srcId="{9F208772-C8A0-4F47-9952-9D1C9F301654}" destId="{04F8A88D-E1E2-461D-B108-832012D362B5}" srcOrd="1" destOrd="0" presId="urn:microsoft.com/office/officeart/2017/3/layout/DropPinTimeline"/>
    <dgm:cxn modelId="{0378D879-79B6-4CF4-8CAC-901E2C49D1E7}" type="presParOf" srcId="{64ABF0DE-3245-4828-9AE7-F003F4AFB543}" destId="{3542F68B-1454-4055-A04E-7D27436953DD}" srcOrd="2" destOrd="0" presId="urn:microsoft.com/office/officeart/2017/3/layout/DropPinTimeline"/>
    <dgm:cxn modelId="{641730C5-4E76-4968-9CBE-773C8C88A1D5}" type="presParOf" srcId="{64ABF0DE-3245-4828-9AE7-F003F4AFB543}" destId="{8FADDC6B-B82B-4CEB-84A4-A41A9E857211}" srcOrd="3" destOrd="0" presId="urn:microsoft.com/office/officeart/2017/3/layout/DropPinTimeline"/>
    <dgm:cxn modelId="{BCD2B9EC-02E5-4B10-8803-484B13286E5A}" type="presParOf" srcId="{64ABF0DE-3245-4828-9AE7-F003F4AFB543}" destId="{9EF45A71-BC0A-4F07-A1BE-E1155528D430}" srcOrd="4" destOrd="0" presId="urn:microsoft.com/office/officeart/2017/3/layout/DropPinTimeline"/>
    <dgm:cxn modelId="{E1CDED5B-2BF5-48A8-BF84-620FBAD652C6}" type="presParOf" srcId="{64ABF0DE-3245-4828-9AE7-F003F4AFB543}" destId="{2F0DE124-6F83-4AE1-A4B8-07B1C06205C7}" srcOrd="5" destOrd="0" presId="urn:microsoft.com/office/officeart/2017/3/layout/DropPinTimeline"/>
    <dgm:cxn modelId="{C3D29749-0880-411A-8210-5FFE413A811D}" type="presParOf" srcId="{18B90423-B8F8-486B-AFBB-87A8AE0C1A8F}" destId="{597E30CF-8AD8-4533-A5D2-E9A8C31FB370}" srcOrd="7" destOrd="0" presId="urn:microsoft.com/office/officeart/2017/3/layout/DropPinTimeline"/>
    <dgm:cxn modelId="{675B91BC-7404-4445-A328-CBA6E73F944C}" type="presParOf" srcId="{18B90423-B8F8-486B-AFBB-87A8AE0C1A8F}" destId="{3B1E2565-A691-439C-B694-F14CE506E27F}" srcOrd="8" destOrd="0" presId="urn:microsoft.com/office/officeart/2017/3/layout/DropPinTimeline"/>
    <dgm:cxn modelId="{DF883521-35A1-49AE-8D18-695ED33EE144}" type="presParOf" srcId="{3B1E2565-A691-439C-B694-F14CE506E27F}" destId="{A1109618-A531-4F2F-B30B-8D687538B113}" srcOrd="0" destOrd="0" presId="urn:microsoft.com/office/officeart/2017/3/layout/DropPinTimeline"/>
    <dgm:cxn modelId="{9B6B6807-ED89-4534-8AB8-6CF75015AE14}" type="presParOf" srcId="{3B1E2565-A691-439C-B694-F14CE506E27F}" destId="{ABF0144E-B65E-45CF-B891-F0A0DD008874}" srcOrd="1" destOrd="0" presId="urn:microsoft.com/office/officeart/2017/3/layout/DropPinTimeline"/>
    <dgm:cxn modelId="{2A52D263-48F5-4249-B4FF-1FA523AB4551}" type="presParOf" srcId="{ABF0144E-B65E-45CF-B891-F0A0DD008874}" destId="{3899A118-72CC-40D0-9D90-811CD412938C}" srcOrd="0" destOrd="0" presId="urn:microsoft.com/office/officeart/2017/3/layout/DropPinTimeline"/>
    <dgm:cxn modelId="{155F535E-E3E3-4D53-B870-8295140C835F}" type="presParOf" srcId="{ABF0144E-B65E-45CF-B891-F0A0DD008874}" destId="{8C0552E0-4BE4-4E27-A22D-8E28C0D8506C}" srcOrd="1" destOrd="0" presId="urn:microsoft.com/office/officeart/2017/3/layout/DropPinTimeline"/>
    <dgm:cxn modelId="{512E6C78-2E77-426B-BDDF-A93833A1F533}" type="presParOf" srcId="{3B1E2565-A691-439C-B694-F14CE506E27F}" destId="{DA783CC1-1BB3-42F8-A79D-C3C38A104B9F}" srcOrd="2" destOrd="0" presId="urn:microsoft.com/office/officeart/2017/3/layout/DropPinTimeline"/>
    <dgm:cxn modelId="{CBBA08DD-7C01-44EA-86AF-7332E67AA65B}" type="presParOf" srcId="{3B1E2565-A691-439C-B694-F14CE506E27F}" destId="{A500D942-F54B-4A1E-890F-25A702588768}" srcOrd="3" destOrd="0" presId="urn:microsoft.com/office/officeart/2017/3/layout/DropPinTimeline"/>
    <dgm:cxn modelId="{8DA7E7F0-2D95-4D7C-8A39-DC3DFB584966}" type="presParOf" srcId="{3B1E2565-A691-439C-B694-F14CE506E27F}" destId="{00EBE3D6-A136-49DB-A8F1-18FA8DD9C962}" srcOrd="4" destOrd="0" presId="urn:microsoft.com/office/officeart/2017/3/layout/DropPinTimeline"/>
    <dgm:cxn modelId="{A770090B-E1D9-4323-9876-88875A9828D2}" type="presParOf" srcId="{3B1E2565-A691-439C-B694-F14CE506E27F}" destId="{134542DB-B60B-410D-A06D-4FF54EB9BBD9}" srcOrd="5" destOrd="0" presId="urn:microsoft.com/office/officeart/2017/3/layout/DropPinTimeline"/>
    <dgm:cxn modelId="{2C2C95D8-B5B8-4949-9C51-4757932926F2}" type="presParOf" srcId="{18B90423-B8F8-486B-AFBB-87A8AE0C1A8F}" destId="{19ADEA54-D071-429C-BDEA-207D7A2B336D}" srcOrd="9" destOrd="0" presId="urn:microsoft.com/office/officeart/2017/3/layout/DropPinTimeline"/>
    <dgm:cxn modelId="{5C5C7F62-3314-4B72-8D80-20FC7CF740C1}" type="presParOf" srcId="{18B90423-B8F8-486B-AFBB-87A8AE0C1A8F}" destId="{BBE672DE-E818-4E54-B852-34C9AD20F583}" srcOrd="10" destOrd="0" presId="urn:microsoft.com/office/officeart/2017/3/layout/DropPinTimeline"/>
    <dgm:cxn modelId="{71FDDDB3-9A4A-4FD7-9FA9-87F5A55D7729}" type="presParOf" srcId="{BBE672DE-E818-4E54-B852-34C9AD20F583}" destId="{FA59955D-39AF-42E1-B2D2-363C35EE9A08}" srcOrd="0" destOrd="0" presId="urn:microsoft.com/office/officeart/2017/3/layout/DropPinTimeline"/>
    <dgm:cxn modelId="{AADA65EF-4E4B-4CD4-A725-2F56EB6D2759}" type="presParOf" srcId="{BBE672DE-E818-4E54-B852-34C9AD20F583}" destId="{E3810B5C-A658-4072-AC3C-1EDB04204700}" srcOrd="1" destOrd="0" presId="urn:microsoft.com/office/officeart/2017/3/layout/DropPinTimeline"/>
    <dgm:cxn modelId="{24C06310-A5E4-4E3E-82E7-0A9242D119DB}" type="presParOf" srcId="{E3810B5C-A658-4072-AC3C-1EDB04204700}" destId="{638495E9-9381-4623-9404-97DFC1853258}" srcOrd="0" destOrd="0" presId="urn:microsoft.com/office/officeart/2017/3/layout/DropPinTimeline"/>
    <dgm:cxn modelId="{4E33A38D-ED14-48FB-8C2B-382C715974A9}" type="presParOf" srcId="{E3810B5C-A658-4072-AC3C-1EDB04204700}" destId="{E4A3C1A0-9821-4665-BE36-6972CD14BF11}" srcOrd="1" destOrd="0" presId="urn:microsoft.com/office/officeart/2017/3/layout/DropPinTimeline"/>
    <dgm:cxn modelId="{F7573C2F-EA13-4172-AC54-314DC93BAB0A}" type="presParOf" srcId="{BBE672DE-E818-4E54-B852-34C9AD20F583}" destId="{6951A6D1-279A-4B2C-A7E2-3AB57A8D0E9D}" srcOrd="2" destOrd="0" presId="urn:microsoft.com/office/officeart/2017/3/layout/DropPinTimeline"/>
    <dgm:cxn modelId="{2ABFD3BC-00D3-4BAE-9273-AFE1F9D26325}" type="presParOf" srcId="{BBE672DE-E818-4E54-B852-34C9AD20F583}" destId="{F4FBDF8E-C1C6-4991-BA8A-8D8B19F3914E}" srcOrd="3" destOrd="0" presId="urn:microsoft.com/office/officeart/2017/3/layout/DropPinTimeline"/>
    <dgm:cxn modelId="{8DFE4205-11BD-46D1-8365-D84FF9D25381}" type="presParOf" srcId="{BBE672DE-E818-4E54-B852-34C9AD20F583}" destId="{FC2F0B9B-2F8A-488A-AD5F-5252D2D4AE8E}" srcOrd="4" destOrd="0" presId="urn:microsoft.com/office/officeart/2017/3/layout/DropPinTimeline"/>
    <dgm:cxn modelId="{ECD4F2A8-BB50-4CDB-84A7-9E8C410851BE}" type="presParOf" srcId="{BBE672DE-E818-4E54-B852-34C9AD20F583}" destId="{EC45A51E-796B-4B94-AE0E-B67772608F83}" srcOrd="5" destOrd="0" presId="urn:microsoft.com/office/officeart/2017/3/layout/DropPinTimeline"/>
    <dgm:cxn modelId="{BEF622A2-7CF0-4BD8-A6C0-683AED2F96C8}" type="presParOf" srcId="{18B90423-B8F8-486B-AFBB-87A8AE0C1A8F}" destId="{7C592215-6580-4F31-89DD-68AF231B8EC2}" srcOrd="11" destOrd="0" presId="urn:microsoft.com/office/officeart/2017/3/layout/DropPinTimeline"/>
    <dgm:cxn modelId="{A6D6B327-863C-419F-9EC0-4AABA32C41CD}" type="presParOf" srcId="{18B90423-B8F8-486B-AFBB-87A8AE0C1A8F}" destId="{F3235663-B38C-4B4D-9560-764DDD8EE02F}" srcOrd="12" destOrd="0" presId="urn:microsoft.com/office/officeart/2017/3/layout/DropPinTimeline"/>
    <dgm:cxn modelId="{0CE92599-FEEC-4F87-ABC2-293C6B35D4E2}" type="presParOf" srcId="{F3235663-B38C-4B4D-9560-764DDD8EE02F}" destId="{B2793371-526B-4EE9-A1A6-0B0044E4BBB7}" srcOrd="0" destOrd="0" presId="urn:microsoft.com/office/officeart/2017/3/layout/DropPinTimeline"/>
    <dgm:cxn modelId="{E73EACB3-8354-47A3-BA97-42FF67763617}" type="presParOf" srcId="{F3235663-B38C-4B4D-9560-764DDD8EE02F}" destId="{5B0163D2-17F2-4742-9811-582CE241ADFB}" srcOrd="1" destOrd="0" presId="urn:microsoft.com/office/officeart/2017/3/layout/DropPinTimeline"/>
    <dgm:cxn modelId="{9F7F8A8B-9AD3-47B2-89C1-3093B7D70F95}" type="presParOf" srcId="{5B0163D2-17F2-4742-9811-582CE241ADFB}" destId="{864561CF-322D-4B15-97C3-A7E70C02C04B}" srcOrd="0" destOrd="0" presId="urn:microsoft.com/office/officeart/2017/3/layout/DropPinTimeline"/>
    <dgm:cxn modelId="{867043D1-D1A9-4FD8-B0CA-C5C517FB30B8}" type="presParOf" srcId="{5B0163D2-17F2-4742-9811-582CE241ADFB}" destId="{BA2EC17A-3BD6-4317-8B86-2C4581F530C3}" srcOrd="1" destOrd="0" presId="urn:microsoft.com/office/officeart/2017/3/layout/DropPinTimeline"/>
    <dgm:cxn modelId="{88C6D8D2-9DCE-48D1-91F3-4747E74AE53D}" type="presParOf" srcId="{F3235663-B38C-4B4D-9560-764DDD8EE02F}" destId="{022B2886-FF59-4A51-B869-836B7603DCAB}" srcOrd="2" destOrd="0" presId="urn:microsoft.com/office/officeart/2017/3/layout/DropPinTimeline"/>
    <dgm:cxn modelId="{AFE9A60B-B411-4021-8778-E60A541D1109}" type="presParOf" srcId="{F3235663-B38C-4B4D-9560-764DDD8EE02F}" destId="{4BDE388D-CDAC-41FA-A685-1CB8EA488982}" srcOrd="3" destOrd="0" presId="urn:microsoft.com/office/officeart/2017/3/layout/DropPinTimeline"/>
    <dgm:cxn modelId="{C0FB3D03-0792-4738-9735-4956F0F9545D}" type="presParOf" srcId="{F3235663-B38C-4B4D-9560-764DDD8EE02F}" destId="{AF14960A-C7CF-42A7-B106-D31E8A5B3B71}" srcOrd="4" destOrd="0" presId="urn:microsoft.com/office/officeart/2017/3/layout/DropPinTimeline"/>
    <dgm:cxn modelId="{67BB7673-EDE7-45EE-AF68-3137C376E655}" type="presParOf" srcId="{F3235663-B38C-4B4D-9560-764DDD8EE02F}" destId="{1C365E7E-2260-485B-B615-8E45F960DE3E}" srcOrd="5" destOrd="0" presId="urn:microsoft.com/office/officeart/2017/3/layout/DropPinTimeline"/>
    <dgm:cxn modelId="{FE4F5896-75D7-4B9F-BF43-3895D09F8956}" type="presParOf" srcId="{18B90423-B8F8-486B-AFBB-87A8AE0C1A8F}" destId="{0C10F692-D1E9-42DE-BF76-BC75C899CA7E}" srcOrd="13" destOrd="0" presId="urn:microsoft.com/office/officeart/2017/3/layout/DropPinTimeline"/>
    <dgm:cxn modelId="{F23DE3A3-C91A-4AB7-BFA4-0A589EAD663E}" type="presParOf" srcId="{18B90423-B8F8-486B-AFBB-87A8AE0C1A8F}" destId="{61EF229D-C2FC-475C-A276-6209B9B3E47D}" srcOrd="14" destOrd="0" presId="urn:microsoft.com/office/officeart/2017/3/layout/DropPinTimeline"/>
    <dgm:cxn modelId="{B9AE961F-2CE2-4374-871D-8FD60E5F02D9}" type="presParOf" srcId="{61EF229D-C2FC-475C-A276-6209B9B3E47D}" destId="{83A1A92B-2767-493A-A14E-08E35C42AAE1}" srcOrd="0" destOrd="0" presId="urn:microsoft.com/office/officeart/2017/3/layout/DropPinTimeline"/>
    <dgm:cxn modelId="{B9BD01F3-FCAD-41DE-90EA-EE16C78BB3A0}" type="presParOf" srcId="{61EF229D-C2FC-475C-A276-6209B9B3E47D}" destId="{5B9C3455-0150-44D4-887E-F256C666F777}" srcOrd="1" destOrd="0" presId="urn:microsoft.com/office/officeart/2017/3/layout/DropPinTimeline"/>
    <dgm:cxn modelId="{72467476-A475-4152-B99A-BCBFBE6440E6}" type="presParOf" srcId="{5B9C3455-0150-44D4-887E-F256C666F777}" destId="{7C93B59C-2A57-47FA-A25D-6BB66B78209E}" srcOrd="0" destOrd="0" presId="urn:microsoft.com/office/officeart/2017/3/layout/DropPinTimeline"/>
    <dgm:cxn modelId="{7D595036-4456-4D54-8FB4-A9378B526526}" type="presParOf" srcId="{5B9C3455-0150-44D4-887E-F256C666F777}" destId="{3DF1B821-D03F-41A6-BDF8-97F148473632}" srcOrd="1" destOrd="0" presId="urn:microsoft.com/office/officeart/2017/3/layout/DropPinTimeline"/>
    <dgm:cxn modelId="{FD7AD3C7-2606-4F7B-8164-CA28FA636FF0}" type="presParOf" srcId="{61EF229D-C2FC-475C-A276-6209B9B3E47D}" destId="{7051EE40-76A6-40BC-AA20-C2EAC95DB03B}" srcOrd="2" destOrd="0" presId="urn:microsoft.com/office/officeart/2017/3/layout/DropPinTimeline"/>
    <dgm:cxn modelId="{FD19F432-3116-4F94-AB58-B85A9AD0F6EA}" type="presParOf" srcId="{61EF229D-C2FC-475C-A276-6209B9B3E47D}" destId="{3C5C35D4-828A-4227-AB0A-615A26608529}" srcOrd="3" destOrd="0" presId="urn:microsoft.com/office/officeart/2017/3/layout/DropPinTimeline"/>
    <dgm:cxn modelId="{7D4A10DC-97BE-473B-AA90-76B9E8E9A17D}" type="presParOf" srcId="{61EF229D-C2FC-475C-A276-6209B9B3E47D}" destId="{9E4561C5-41EA-43F7-A02A-998AFCA19430}" srcOrd="4" destOrd="0" presId="urn:microsoft.com/office/officeart/2017/3/layout/DropPinTimeline"/>
    <dgm:cxn modelId="{B3159A26-D964-4940-B610-7914D0283142}" type="presParOf" srcId="{61EF229D-C2FC-475C-A276-6209B9B3E47D}" destId="{8A28EDEC-8B71-479C-8E06-997238166487}" srcOrd="5" destOrd="0" presId="urn:microsoft.com/office/officeart/2017/3/layout/DropPinTimeline"/>
    <dgm:cxn modelId="{2CA08FFF-73EF-4364-A322-E66B44B8C292}" type="presParOf" srcId="{18B90423-B8F8-486B-AFBB-87A8AE0C1A8F}" destId="{D57D9999-42C4-4B0D-B2B5-38D2EDD5E385}" srcOrd="15" destOrd="0" presId="urn:microsoft.com/office/officeart/2017/3/layout/DropPinTimeline"/>
    <dgm:cxn modelId="{8F5D2D61-F12D-4389-BA6C-6D867162D388}" type="presParOf" srcId="{18B90423-B8F8-486B-AFBB-87A8AE0C1A8F}" destId="{8A0D7771-31E5-4ECC-9366-8A1A60F1AD93}" srcOrd="16" destOrd="0" presId="urn:microsoft.com/office/officeart/2017/3/layout/DropPinTimeline"/>
    <dgm:cxn modelId="{FE0F33F6-01C8-4398-817C-45F8290E26C9}" type="presParOf" srcId="{8A0D7771-31E5-4ECC-9366-8A1A60F1AD93}" destId="{AECE3B40-E17F-4C62-9542-3DDF3FE8A87A}" srcOrd="0" destOrd="0" presId="urn:microsoft.com/office/officeart/2017/3/layout/DropPinTimeline"/>
    <dgm:cxn modelId="{A2358C3B-A625-4661-8325-F35363206D4C}" type="presParOf" srcId="{8A0D7771-31E5-4ECC-9366-8A1A60F1AD93}" destId="{E6136DDA-CDFD-4DA2-9F18-287504F366C7}" srcOrd="1" destOrd="0" presId="urn:microsoft.com/office/officeart/2017/3/layout/DropPinTimeline"/>
    <dgm:cxn modelId="{CD9EEB1C-98B2-43C0-8913-4401D9CE714D}" type="presParOf" srcId="{E6136DDA-CDFD-4DA2-9F18-287504F366C7}" destId="{0001015C-3D69-4C1E-890B-32DBE71AE39E}" srcOrd="0" destOrd="0" presId="urn:microsoft.com/office/officeart/2017/3/layout/DropPinTimeline"/>
    <dgm:cxn modelId="{53725DF0-F016-4390-9C30-EADEC7B2E33E}" type="presParOf" srcId="{E6136DDA-CDFD-4DA2-9F18-287504F366C7}" destId="{9C0D15E7-B94E-47F6-BBD0-9F5ECCCCD072}" srcOrd="1" destOrd="0" presId="urn:microsoft.com/office/officeart/2017/3/layout/DropPinTimeline"/>
    <dgm:cxn modelId="{DF146355-2F5C-4FE1-94DC-AEC26B2B2BD7}" type="presParOf" srcId="{8A0D7771-31E5-4ECC-9366-8A1A60F1AD93}" destId="{848C9D8D-5E94-4CD5-A2E9-BA6D7C1DCE0E}" srcOrd="2" destOrd="0" presId="urn:microsoft.com/office/officeart/2017/3/layout/DropPinTimeline"/>
    <dgm:cxn modelId="{557BF6DF-AA1E-4A0A-AF3D-1B377DC7EA36}" type="presParOf" srcId="{8A0D7771-31E5-4ECC-9366-8A1A60F1AD93}" destId="{9B5DFC69-EC54-4DF4-A125-BB5ABC4B20DC}" srcOrd="3" destOrd="0" presId="urn:microsoft.com/office/officeart/2017/3/layout/DropPinTimeline"/>
    <dgm:cxn modelId="{F9ACAE8A-56E6-4289-B80D-D64E589FFD85}" type="presParOf" srcId="{8A0D7771-31E5-4ECC-9366-8A1A60F1AD93}" destId="{1C87047F-041E-46D2-BDA5-7B196D3DBB3C}" srcOrd="4" destOrd="0" presId="urn:microsoft.com/office/officeart/2017/3/layout/DropPinTimeline"/>
    <dgm:cxn modelId="{8ECCD0D4-2A80-41F6-86E8-0187F60FD2CC}" type="presParOf" srcId="{8A0D7771-31E5-4ECC-9366-8A1A60F1AD93}" destId="{4E41B4E3-E42C-46A1-8E96-A6936E58040F}" srcOrd="5" destOrd="0" presId="urn:microsoft.com/office/officeart/2017/3/layout/DropPinTimeline"/>
    <dgm:cxn modelId="{A1AF41FA-9727-4E9C-BF5C-5CB2261AB85D}" type="presParOf" srcId="{18B90423-B8F8-486B-AFBB-87A8AE0C1A8F}" destId="{38AEE11A-CB18-4CED-8B49-165B1832E935}" srcOrd="17" destOrd="0" presId="urn:microsoft.com/office/officeart/2017/3/layout/DropPinTimeline"/>
    <dgm:cxn modelId="{A28F0C27-DB08-485F-A9BD-F2240F69A273}" type="presParOf" srcId="{18B90423-B8F8-486B-AFBB-87A8AE0C1A8F}" destId="{BCDDB4A4-A54A-46A5-BA49-8C6D97F10BD1}" srcOrd="18" destOrd="0" presId="urn:microsoft.com/office/officeart/2017/3/layout/DropPinTimeline"/>
    <dgm:cxn modelId="{F5150C87-8F2B-46D2-86C4-9D730311ADD2}" type="presParOf" srcId="{BCDDB4A4-A54A-46A5-BA49-8C6D97F10BD1}" destId="{7DA91F0E-E758-4C71-8B7A-EF392E412F8D}" srcOrd="0" destOrd="0" presId="urn:microsoft.com/office/officeart/2017/3/layout/DropPinTimeline"/>
    <dgm:cxn modelId="{104DD5EE-40DF-4C9F-8068-0D5C67EF4459}" type="presParOf" srcId="{BCDDB4A4-A54A-46A5-BA49-8C6D97F10BD1}" destId="{E5E18D08-4CAB-4728-B2CF-2262DAF4B3C5}" srcOrd="1" destOrd="0" presId="urn:microsoft.com/office/officeart/2017/3/layout/DropPinTimeline"/>
    <dgm:cxn modelId="{E02B0D98-0212-4E1E-A06D-9B49381B4A62}" type="presParOf" srcId="{E5E18D08-4CAB-4728-B2CF-2262DAF4B3C5}" destId="{F65E7C21-EA31-4535-A7E4-3BF6DCE2696C}" srcOrd="0" destOrd="0" presId="urn:microsoft.com/office/officeart/2017/3/layout/DropPinTimeline"/>
    <dgm:cxn modelId="{863B3D19-E85D-480B-ABEF-2ABB4BE74F56}" type="presParOf" srcId="{E5E18D08-4CAB-4728-B2CF-2262DAF4B3C5}" destId="{67B7C745-74CD-4A7D-A261-A1A4C01F4CA1}" srcOrd="1" destOrd="0" presId="urn:microsoft.com/office/officeart/2017/3/layout/DropPinTimeline"/>
    <dgm:cxn modelId="{4E56DF8D-040F-4892-A97F-7912FBEF1D2C}" type="presParOf" srcId="{BCDDB4A4-A54A-46A5-BA49-8C6D97F10BD1}" destId="{294DBA9E-508D-4A86-ABD1-643F40B7AEAB}" srcOrd="2" destOrd="0" presId="urn:microsoft.com/office/officeart/2017/3/layout/DropPinTimeline"/>
    <dgm:cxn modelId="{A371A721-9CF7-45EB-BD8D-1F8B240F410B}" type="presParOf" srcId="{BCDDB4A4-A54A-46A5-BA49-8C6D97F10BD1}" destId="{2EAD8B25-3121-492D-8962-A93B15E891E2}" srcOrd="3" destOrd="0" presId="urn:microsoft.com/office/officeart/2017/3/layout/DropPinTimeline"/>
    <dgm:cxn modelId="{584CB421-B683-4645-A4A4-1EC6D1BC35C7}" type="presParOf" srcId="{BCDDB4A4-A54A-46A5-BA49-8C6D97F10BD1}" destId="{AE4282CC-93C9-4B2E-920F-17C93E8CA14B}" srcOrd="4" destOrd="0" presId="urn:microsoft.com/office/officeart/2017/3/layout/DropPinTimeline"/>
    <dgm:cxn modelId="{F1BB951B-0C13-4A98-8886-F413C1DA7BC3}" type="presParOf" srcId="{BCDDB4A4-A54A-46A5-BA49-8C6D97F10BD1}" destId="{5F90C859-B0BF-4DE0-BED3-010D54C34C28}" srcOrd="5" destOrd="0" presId="urn:microsoft.com/office/officeart/2017/3/layout/DropPinTimeline"/>
    <dgm:cxn modelId="{9E94930E-0291-4843-9E1E-05084619E9AA}" type="presParOf" srcId="{18B90423-B8F8-486B-AFBB-87A8AE0C1A8F}" destId="{B3556C43-F3CE-4358-B028-1B10FB81A826}" srcOrd="19" destOrd="0" presId="urn:microsoft.com/office/officeart/2017/3/layout/DropPinTimeline"/>
    <dgm:cxn modelId="{AC0E7C83-E247-48B7-BA0E-65126BB66F65}" type="presParOf" srcId="{18B90423-B8F8-486B-AFBB-87A8AE0C1A8F}" destId="{C282EC85-FB8A-42F8-B7B3-32CAE4646139}" srcOrd="20" destOrd="0" presId="urn:microsoft.com/office/officeart/2017/3/layout/DropPinTimeline"/>
    <dgm:cxn modelId="{1BA440F1-3372-49F5-BAB1-FAC0B4C6B2F9}" type="presParOf" srcId="{C282EC85-FB8A-42F8-B7B3-32CAE4646139}" destId="{EBBE8D82-DF85-4DB4-91B3-056401F5884F}" srcOrd="0" destOrd="0" presId="urn:microsoft.com/office/officeart/2017/3/layout/DropPinTimeline"/>
    <dgm:cxn modelId="{99AD5659-F87E-4EF4-916E-D2F8E0251839}" type="presParOf" srcId="{C282EC85-FB8A-42F8-B7B3-32CAE4646139}" destId="{C6A2623B-6744-4FA5-B39A-DA770569D4C5}" srcOrd="1" destOrd="0" presId="urn:microsoft.com/office/officeart/2017/3/layout/DropPinTimeline"/>
    <dgm:cxn modelId="{BFFC7F17-D9BA-4681-B625-8F30D260FA06}" type="presParOf" srcId="{C6A2623B-6744-4FA5-B39A-DA770569D4C5}" destId="{A1D41427-CE4D-4955-A387-53AF255325B2}" srcOrd="0" destOrd="0" presId="urn:microsoft.com/office/officeart/2017/3/layout/DropPinTimeline"/>
    <dgm:cxn modelId="{B909ED2D-B0AF-48DA-9DCD-730454697075}" type="presParOf" srcId="{C6A2623B-6744-4FA5-B39A-DA770569D4C5}" destId="{B249F6AF-40B5-4FB8-8AED-A89148379E5D}" srcOrd="1" destOrd="0" presId="urn:microsoft.com/office/officeart/2017/3/layout/DropPinTimeline"/>
    <dgm:cxn modelId="{F805B464-31E2-4F36-8632-0AACB6F4A34E}" type="presParOf" srcId="{C282EC85-FB8A-42F8-B7B3-32CAE4646139}" destId="{EEEEB3CA-39F3-4570-95C1-42595E37DF54}" srcOrd="2" destOrd="0" presId="urn:microsoft.com/office/officeart/2017/3/layout/DropPinTimeline"/>
    <dgm:cxn modelId="{7F96753A-42A3-4757-877E-86A42F479904}" type="presParOf" srcId="{C282EC85-FB8A-42F8-B7B3-32CAE4646139}" destId="{7500B9A2-3267-407D-8348-8EAD2A8EFBA4}" srcOrd="3" destOrd="0" presId="urn:microsoft.com/office/officeart/2017/3/layout/DropPinTimeline"/>
    <dgm:cxn modelId="{40689612-FBFB-4746-B2B0-4DD7681199FA}" type="presParOf" srcId="{C282EC85-FB8A-42F8-B7B3-32CAE4646139}" destId="{277834A9-3B90-4FF9-B541-105D6C3F8205}" srcOrd="4" destOrd="0" presId="urn:microsoft.com/office/officeart/2017/3/layout/DropPinTimeline"/>
    <dgm:cxn modelId="{7455C510-D5D6-4F13-8F6D-99E1118DF39C}" type="presParOf" srcId="{C282EC85-FB8A-42F8-B7B3-32CAE4646139}" destId="{D39E9B8A-90C5-4D55-A5E2-8C7E64F84FA7}"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ED49C6-0D72-41B1-921F-9005980B49B0}">
      <dsp:nvSpPr>
        <dsp:cNvPr id="0" name=""/>
        <dsp:cNvSpPr/>
      </dsp:nvSpPr>
      <dsp:spPr>
        <a:xfrm>
          <a:off x="0" y="697786"/>
          <a:ext cx="5620849" cy="0"/>
        </a:xfrm>
        <a:prstGeom prst="line">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4BB95BAC-F606-43C4-B5E6-D62613D3527F}">
      <dsp:nvSpPr>
        <dsp:cNvPr id="0" name=""/>
        <dsp:cNvSpPr/>
      </dsp:nvSpPr>
      <dsp:spPr>
        <a:xfrm rot="8100000">
          <a:off x="23636" y="160812"/>
          <a:ext cx="102629" cy="102629"/>
        </a:xfrm>
        <a:prstGeom prst="teardrop">
          <a:avLst>
            <a:gd name="adj" fmla="val 115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0D843B-9FE6-4717-B306-5E4D16CE0A24}">
      <dsp:nvSpPr>
        <dsp:cNvPr id="0" name=""/>
        <dsp:cNvSpPr/>
      </dsp:nvSpPr>
      <dsp:spPr>
        <a:xfrm>
          <a:off x="35037" y="172213"/>
          <a:ext cx="79826" cy="79826"/>
        </a:xfrm>
        <a:prstGeom prst="ellipse">
          <a:avLst/>
        </a:prstGeom>
        <a:solidFill>
          <a:schemeClr val="lt2">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223048D7-072C-4994-BAA1-9038E64E43CC}">
      <dsp:nvSpPr>
        <dsp:cNvPr id="0" name=""/>
        <dsp:cNvSpPr/>
      </dsp:nvSpPr>
      <dsp:spPr>
        <a:xfrm>
          <a:off x="166264" y="371977"/>
          <a:ext cx="778399" cy="413089"/>
        </a:xfrm>
        <a:prstGeom prst="rect">
          <a:avLst/>
        </a:prstGeom>
        <a:noFill/>
        <a:ln>
          <a:noFill/>
        </a:ln>
        <a:effectLst/>
      </dsp:spPr>
      <dsp:style>
        <a:lnRef idx="0">
          <a:scrgbClr r="0" g="0" b="0"/>
        </a:lnRef>
        <a:fillRef idx="0">
          <a:scrgbClr r="0" g="0" b="0"/>
        </a:fillRef>
        <a:effectRef idx="0">
          <a:scrgbClr r="0" g="0" b="0"/>
        </a:effectRef>
        <a:fontRef idx="minor"/>
      </dsp:style>
    </dsp:sp>
    <dsp:sp modelId="{89D23335-2E6F-40FB-89D8-B03979605DBC}">
      <dsp:nvSpPr>
        <dsp:cNvPr id="0" name=""/>
        <dsp:cNvSpPr/>
      </dsp:nvSpPr>
      <dsp:spPr>
        <a:xfrm>
          <a:off x="166264" y="226838"/>
          <a:ext cx="778399" cy="145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0" kern="1200">
              <a:solidFill>
                <a:schemeClr val="tx1"/>
              </a:solidFill>
              <a:latin typeface="Noto Sans"/>
              <a:ea typeface="Noto Sans"/>
              <a:cs typeface="Noto Sans"/>
            </a:rPr>
            <a:t>1984</a:t>
          </a:r>
          <a:br>
            <a:rPr lang="en-US" sz="1300" b="0" kern="1200">
              <a:solidFill>
                <a:schemeClr val="tx1"/>
              </a:solidFill>
              <a:latin typeface="Noto Sans"/>
              <a:ea typeface="Noto Sans"/>
              <a:cs typeface="Noto Sans"/>
            </a:rPr>
          </a:br>
          <a:r>
            <a:rPr lang="en-US" sz="1300" b="0" kern="1200">
              <a:solidFill>
                <a:schemeClr val="tx1"/>
              </a:solidFill>
              <a:latin typeface="Noto Sans"/>
              <a:ea typeface="Noto Sans"/>
              <a:cs typeface="Noto Sans"/>
            </a:rPr>
            <a:t>Los    Angeles</a:t>
          </a:r>
        </a:p>
      </dsp:txBody>
      <dsp:txXfrm>
        <a:off x="166264" y="226838"/>
        <a:ext cx="778399" cy="145139"/>
      </dsp:txXfrm>
    </dsp:sp>
    <dsp:sp modelId="{C3D7FC77-E17E-4136-B295-766064596E79}">
      <dsp:nvSpPr>
        <dsp:cNvPr id="0" name=""/>
        <dsp:cNvSpPr/>
      </dsp:nvSpPr>
      <dsp:spPr>
        <a:xfrm>
          <a:off x="74950" y="284696"/>
          <a:ext cx="0" cy="413089"/>
        </a:xfrm>
        <a:prstGeom prst="line">
          <a:avLst/>
        </a:prstGeom>
        <a:noFill/>
        <a:ln w="12700"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C21FC387-FC4E-48BA-9CC0-05A87E3BF976}">
      <dsp:nvSpPr>
        <dsp:cNvPr id="0" name=""/>
        <dsp:cNvSpPr/>
      </dsp:nvSpPr>
      <dsp:spPr>
        <a:xfrm>
          <a:off x="61888" y="684723"/>
          <a:ext cx="26125" cy="26125"/>
        </a:xfrm>
        <a:prstGeom prst="ellipse">
          <a:avLst/>
        </a:prstGeom>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A42322-9CD5-4C0D-8090-EF25DB69DD08}">
      <dsp:nvSpPr>
        <dsp:cNvPr id="0" name=""/>
        <dsp:cNvSpPr/>
      </dsp:nvSpPr>
      <dsp:spPr>
        <a:xfrm rot="18900000">
          <a:off x="491461" y="1132130"/>
          <a:ext cx="102629" cy="102629"/>
        </a:xfrm>
        <a:prstGeom prst="teardrop">
          <a:avLst>
            <a:gd name="adj" fmla="val 115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248D13-4125-438A-9040-AE1F78C43986}">
      <dsp:nvSpPr>
        <dsp:cNvPr id="0" name=""/>
        <dsp:cNvSpPr/>
      </dsp:nvSpPr>
      <dsp:spPr>
        <a:xfrm>
          <a:off x="502863" y="1143531"/>
          <a:ext cx="79826" cy="79826"/>
        </a:xfrm>
        <a:prstGeom prst="ellipse">
          <a:avLst/>
        </a:prstGeom>
        <a:solidFill>
          <a:schemeClr val="lt2">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9FBB3C4F-1AF5-47A7-AA7C-4981D6F49C02}">
      <dsp:nvSpPr>
        <dsp:cNvPr id="0" name=""/>
        <dsp:cNvSpPr/>
      </dsp:nvSpPr>
      <dsp:spPr>
        <a:xfrm>
          <a:off x="615346" y="697785"/>
          <a:ext cx="778399" cy="413089"/>
        </a:xfrm>
        <a:prstGeom prst="rect">
          <a:avLst/>
        </a:prstGeom>
        <a:noFill/>
        <a:ln>
          <a:noFill/>
        </a:ln>
        <a:effectLst/>
      </dsp:spPr>
      <dsp:style>
        <a:lnRef idx="0">
          <a:scrgbClr r="0" g="0" b="0"/>
        </a:lnRef>
        <a:fillRef idx="0">
          <a:scrgbClr r="0" g="0" b="0"/>
        </a:fillRef>
        <a:effectRef idx="0">
          <a:scrgbClr r="0" g="0" b="0"/>
        </a:effectRef>
        <a:fontRef idx="minor"/>
      </dsp:style>
    </dsp:sp>
    <dsp:sp modelId="{37B76CD9-10AD-4595-BB96-8159CE76668C}">
      <dsp:nvSpPr>
        <dsp:cNvPr id="0" name=""/>
        <dsp:cNvSpPr/>
      </dsp:nvSpPr>
      <dsp:spPr>
        <a:xfrm>
          <a:off x="615346" y="1110875"/>
          <a:ext cx="778399" cy="145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0" kern="1200">
              <a:solidFill>
                <a:schemeClr val="tx1"/>
              </a:solidFill>
              <a:latin typeface="Noto Sans"/>
              <a:ea typeface="Noto Sans"/>
              <a:cs typeface="Noto Sans"/>
            </a:rPr>
            <a:t>Seoul</a:t>
          </a:r>
        </a:p>
      </dsp:txBody>
      <dsp:txXfrm>
        <a:off x="615346" y="1110875"/>
        <a:ext cx="778399" cy="145139"/>
      </dsp:txXfrm>
    </dsp:sp>
    <dsp:sp modelId="{A20046BC-AC9D-4231-A3C0-81B97D0F3ED1}">
      <dsp:nvSpPr>
        <dsp:cNvPr id="0" name=""/>
        <dsp:cNvSpPr/>
      </dsp:nvSpPr>
      <dsp:spPr>
        <a:xfrm>
          <a:off x="542776" y="697785"/>
          <a:ext cx="0" cy="413089"/>
        </a:xfrm>
        <a:prstGeom prst="line">
          <a:avLst/>
        </a:prstGeom>
        <a:noFill/>
        <a:ln w="12700"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49BB66C-A34D-4B91-A02B-C5363D22E5AD}">
      <dsp:nvSpPr>
        <dsp:cNvPr id="0" name=""/>
        <dsp:cNvSpPr/>
      </dsp:nvSpPr>
      <dsp:spPr>
        <a:xfrm>
          <a:off x="529713" y="684723"/>
          <a:ext cx="26125" cy="26125"/>
        </a:xfrm>
        <a:prstGeom prst="ellipse">
          <a:avLst/>
        </a:prstGeom>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DE8AB4-D390-4D64-8ABF-56A2FEB6648A}">
      <dsp:nvSpPr>
        <dsp:cNvPr id="0" name=""/>
        <dsp:cNvSpPr/>
      </dsp:nvSpPr>
      <dsp:spPr>
        <a:xfrm rot="8100000">
          <a:off x="866418" y="160691"/>
          <a:ext cx="102629" cy="102629"/>
        </a:xfrm>
        <a:prstGeom prst="teardrop">
          <a:avLst>
            <a:gd name="adj" fmla="val 115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F3716D-8891-4E72-8468-2528C3DD877A}">
      <dsp:nvSpPr>
        <dsp:cNvPr id="0" name=""/>
        <dsp:cNvSpPr/>
      </dsp:nvSpPr>
      <dsp:spPr>
        <a:xfrm>
          <a:off x="877819" y="172093"/>
          <a:ext cx="79826" cy="79826"/>
        </a:xfrm>
        <a:prstGeom prst="ellipse">
          <a:avLst/>
        </a:prstGeom>
        <a:solidFill>
          <a:schemeClr val="lt2">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90A72E73-8038-4C04-81E9-67AAB1FCB0CA}">
      <dsp:nvSpPr>
        <dsp:cNvPr id="0" name=""/>
        <dsp:cNvSpPr/>
      </dsp:nvSpPr>
      <dsp:spPr>
        <a:xfrm>
          <a:off x="1040297" y="260832"/>
          <a:ext cx="778399" cy="413089"/>
        </a:xfrm>
        <a:prstGeom prst="rect">
          <a:avLst/>
        </a:prstGeom>
        <a:noFill/>
        <a:ln>
          <a:noFill/>
        </a:ln>
        <a:effectLst/>
      </dsp:spPr>
      <dsp:style>
        <a:lnRef idx="0">
          <a:scrgbClr r="0" g="0" b="0"/>
        </a:lnRef>
        <a:fillRef idx="0">
          <a:scrgbClr r="0" g="0" b="0"/>
        </a:fillRef>
        <a:effectRef idx="0">
          <a:scrgbClr r="0" g="0" b="0"/>
        </a:effectRef>
        <a:fontRef idx="minor"/>
      </dsp:style>
    </dsp:sp>
    <dsp:sp modelId="{56EB67FC-6D45-4E58-BD8E-E1BCA0D0AAD1}">
      <dsp:nvSpPr>
        <dsp:cNvPr id="0" name=""/>
        <dsp:cNvSpPr/>
      </dsp:nvSpPr>
      <dsp:spPr>
        <a:xfrm>
          <a:off x="1040297" y="115693"/>
          <a:ext cx="778399" cy="145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0" kern="1200">
              <a:solidFill>
                <a:schemeClr val="tx1"/>
              </a:solidFill>
              <a:latin typeface="Noto Sans"/>
              <a:ea typeface="Noto Sans"/>
              <a:cs typeface="Noto Sans"/>
            </a:rPr>
            <a:t> </a:t>
          </a:r>
          <a:r>
            <a:rPr lang="en-US" sz="1100" b="0" kern="1200">
              <a:solidFill>
                <a:schemeClr val="tx1"/>
              </a:solidFill>
              <a:latin typeface="Noto Sans"/>
              <a:ea typeface="Noto Sans"/>
              <a:cs typeface="Noto Sans"/>
            </a:rPr>
            <a:t>Barcelona</a:t>
          </a:r>
          <a:endParaRPr lang="en-US" sz="1300" b="0" kern="1200">
            <a:solidFill>
              <a:schemeClr val="tx1"/>
            </a:solidFill>
            <a:latin typeface="Noto Sans"/>
            <a:ea typeface="Noto Sans"/>
            <a:cs typeface="Noto Sans"/>
          </a:endParaRPr>
        </a:p>
      </dsp:txBody>
      <dsp:txXfrm>
        <a:off x="1040297" y="115693"/>
        <a:ext cx="778399" cy="145139"/>
      </dsp:txXfrm>
    </dsp:sp>
    <dsp:sp modelId="{BBBA3341-4FAC-4BBE-A32D-FDB3383316EC}">
      <dsp:nvSpPr>
        <dsp:cNvPr id="0" name=""/>
        <dsp:cNvSpPr/>
      </dsp:nvSpPr>
      <dsp:spPr>
        <a:xfrm>
          <a:off x="808822" y="266545"/>
          <a:ext cx="0" cy="413089"/>
        </a:xfrm>
        <a:prstGeom prst="line">
          <a:avLst/>
        </a:prstGeom>
        <a:noFill/>
        <a:ln w="12700"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00DB5E7-B60F-4D09-A028-B776E0FC8A79}">
      <dsp:nvSpPr>
        <dsp:cNvPr id="0" name=""/>
        <dsp:cNvSpPr/>
      </dsp:nvSpPr>
      <dsp:spPr>
        <a:xfrm>
          <a:off x="795760" y="666572"/>
          <a:ext cx="26125" cy="26125"/>
        </a:xfrm>
        <a:prstGeom prst="ellipse">
          <a:avLst/>
        </a:prstGeom>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2CDF3D-783D-4481-90BB-829ACC3EA554}">
      <dsp:nvSpPr>
        <dsp:cNvPr id="0" name=""/>
        <dsp:cNvSpPr/>
      </dsp:nvSpPr>
      <dsp:spPr>
        <a:xfrm rot="18900000">
          <a:off x="1427113" y="1132130"/>
          <a:ext cx="102629" cy="102629"/>
        </a:xfrm>
        <a:prstGeom prst="teardrop">
          <a:avLst>
            <a:gd name="adj" fmla="val 115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F8A88D-E1E2-461D-B108-832012D362B5}">
      <dsp:nvSpPr>
        <dsp:cNvPr id="0" name=""/>
        <dsp:cNvSpPr/>
      </dsp:nvSpPr>
      <dsp:spPr>
        <a:xfrm>
          <a:off x="1438514" y="1143531"/>
          <a:ext cx="79826" cy="79826"/>
        </a:xfrm>
        <a:prstGeom prst="ellipse">
          <a:avLst/>
        </a:prstGeom>
        <a:solidFill>
          <a:schemeClr val="lt2">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3542F68B-1454-4055-A04E-7D27436953DD}">
      <dsp:nvSpPr>
        <dsp:cNvPr id="0" name=""/>
        <dsp:cNvSpPr/>
      </dsp:nvSpPr>
      <dsp:spPr>
        <a:xfrm>
          <a:off x="1550997" y="697785"/>
          <a:ext cx="778399" cy="413089"/>
        </a:xfrm>
        <a:prstGeom prst="rect">
          <a:avLst/>
        </a:prstGeom>
        <a:noFill/>
        <a:ln>
          <a:noFill/>
        </a:ln>
        <a:effectLst/>
      </dsp:spPr>
      <dsp:style>
        <a:lnRef idx="0">
          <a:scrgbClr r="0" g="0" b="0"/>
        </a:lnRef>
        <a:fillRef idx="0">
          <a:scrgbClr r="0" g="0" b="0"/>
        </a:fillRef>
        <a:effectRef idx="0">
          <a:scrgbClr r="0" g="0" b="0"/>
        </a:effectRef>
        <a:fontRef idx="minor"/>
      </dsp:style>
    </dsp:sp>
    <dsp:sp modelId="{8FADDC6B-B82B-4CEB-84A4-A41A9E857211}">
      <dsp:nvSpPr>
        <dsp:cNvPr id="0" name=""/>
        <dsp:cNvSpPr/>
      </dsp:nvSpPr>
      <dsp:spPr>
        <a:xfrm>
          <a:off x="1550997" y="1110875"/>
          <a:ext cx="778399" cy="145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0" kern="1200">
              <a:solidFill>
                <a:schemeClr val="tx1"/>
              </a:solidFill>
              <a:latin typeface="Noto Sans"/>
              <a:ea typeface="Noto Sans"/>
              <a:cs typeface="Noto Sans"/>
            </a:rPr>
            <a:t>Atlanta</a:t>
          </a:r>
        </a:p>
      </dsp:txBody>
      <dsp:txXfrm>
        <a:off x="1550997" y="1110875"/>
        <a:ext cx="778399" cy="145139"/>
      </dsp:txXfrm>
    </dsp:sp>
    <dsp:sp modelId="{9EF45A71-BC0A-4F07-A1BE-E1155528D430}">
      <dsp:nvSpPr>
        <dsp:cNvPr id="0" name=""/>
        <dsp:cNvSpPr/>
      </dsp:nvSpPr>
      <dsp:spPr>
        <a:xfrm>
          <a:off x="1478427" y="697785"/>
          <a:ext cx="0" cy="413089"/>
        </a:xfrm>
        <a:prstGeom prst="line">
          <a:avLst/>
        </a:prstGeom>
        <a:noFill/>
        <a:ln w="12700"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E69CF66-3347-4C81-9079-D78EE7B6685E}">
      <dsp:nvSpPr>
        <dsp:cNvPr id="0" name=""/>
        <dsp:cNvSpPr/>
      </dsp:nvSpPr>
      <dsp:spPr>
        <a:xfrm>
          <a:off x="1465365" y="684723"/>
          <a:ext cx="26125" cy="26125"/>
        </a:xfrm>
        <a:prstGeom prst="ellipse">
          <a:avLst/>
        </a:prstGeom>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99A118-72CC-40D0-9D90-811CD412938C}">
      <dsp:nvSpPr>
        <dsp:cNvPr id="0" name=""/>
        <dsp:cNvSpPr/>
      </dsp:nvSpPr>
      <dsp:spPr>
        <a:xfrm rot="8100000">
          <a:off x="1894938" y="160812"/>
          <a:ext cx="102629" cy="102629"/>
        </a:xfrm>
        <a:prstGeom prst="teardrop">
          <a:avLst>
            <a:gd name="adj" fmla="val 115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0552E0-4BE4-4E27-A22D-8E28C0D8506C}">
      <dsp:nvSpPr>
        <dsp:cNvPr id="0" name=""/>
        <dsp:cNvSpPr/>
      </dsp:nvSpPr>
      <dsp:spPr>
        <a:xfrm>
          <a:off x="1906339" y="172213"/>
          <a:ext cx="79826" cy="79826"/>
        </a:xfrm>
        <a:prstGeom prst="ellipse">
          <a:avLst/>
        </a:prstGeom>
        <a:solidFill>
          <a:schemeClr val="lt2">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DA783CC1-1BB3-42F8-A79D-C3C38A104B9F}">
      <dsp:nvSpPr>
        <dsp:cNvPr id="0" name=""/>
        <dsp:cNvSpPr/>
      </dsp:nvSpPr>
      <dsp:spPr>
        <a:xfrm>
          <a:off x="2057672" y="293153"/>
          <a:ext cx="778399" cy="413089"/>
        </a:xfrm>
        <a:prstGeom prst="rect">
          <a:avLst/>
        </a:prstGeom>
        <a:noFill/>
        <a:ln>
          <a:noFill/>
        </a:ln>
        <a:effectLst/>
      </dsp:spPr>
      <dsp:style>
        <a:lnRef idx="0">
          <a:scrgbClr r="0" g="0" b="0"/>
        </a:lnRef>
        <a:fillRef idx="0">
          <a:scrgbClr r="0" g="0" b="0"/>
        </a:fillRef>
        <a:effectRef idx="0">
          <a:scrgbClr r="0" g="0" b="0"/>
        </a:effectRef>
        <a:fontRef idx="minor"/>
      </dsp:style>
    </dsp:sp>
    <dsp:sp modelId="{A500D942-F54B-4A1E-890F-25A702588768}">
      <dsp:nvSpPr>
        <dsp:cNvPr id="0" name=""/>
        <dsp:cNvSpPr/>
      </dsp:nvSpPr>
      <dsp:spPr>
        <a:xfrm>
          <a:off x="2057672" y="148014"/>
          <a:ext cx="778399" cy="145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0" kern="1200">
              <a:solidFill>
                <a:schemeClr val="tx1"/>
              </a:solidFill>
              <a:latin typeface="Noto Sans"/>
              <a:ea typeface="Noto Sans"/>
              <a:cs typeface="Noto Sans"/>
            </a:rPr>
            <a:t>Sydney</a:t>
          </a:r>
        </a:p>
      </dsp:txBody>
      <dsp:txXfrm>
        <a:off x="2057672" y="148014"/>
        <a:ext cx="778399" cy="145139"/>
      </dsp:txXfrm>
    </dsp:sp>
    <dsp:sp modelId="{00EBE3D6-A136-49DB-A8F1-18FA8DD9C962}">
      <dsp:nvSpPr>
        <dsp:cNvPr id="0" name=""/>
        <dsp:cNvSpPr/>
      </dsp:nvSpPr>
      <dsp:spPr>
        <a:xfrm>
          <a:off x="1946253" y="284696"/>
          <a:ext cx="0" cy="413089"/>
        </a:xfrm>
        <a:prstGeom prst="line">
          <a:avLst/>
        </a:prstGeom>
        <a:noFill/>
        <a:ln w="12700"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A1109618-A531-4F2F-B30B-8D687538B113}">
      <dsp:nvSpPr>
        <dsp:cNvPr id="0" name=""/>
        <dsp:cNvSpPr/>
      </dsp:nvSpPr>
      <dsp:spPr>
        <a:xfrm>
          <a:off x="1933190" y="684723"/>
          <a:ext cx="26125" cy="26125"/>
        </a:xfrm>
        <a:prstGeom prst="ellipse">
          <a:avLst/>
        </a:prstGeom>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8495E9-9381-4623-9404-97DFC1853258}">
      <dsp:nvSpPr>
        <dsp:cNvPr id="0" name=""/>
        <dsp:cNvSpPr/>
      </dsp:nvSpPr>
      <dsp:spPr>
        <a:xfrm rot="18900000">
          <a:off x="2362764" y="1132130"/>
          <a:ext cx="102629" cy="102629"/>
        </a:xfrm>
        <a:prstGeom prst="teardrop">
          <a:avLst>
            <a:gd name="adj" fmla="val 115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A3C1A0-9821-4665-BE36-6972CD14BF11}">
      <dsp:nvSpPr>
        <dsp:cNvPr id="0" name=""/>
        <dsp:cNvSpPr/>
      </dsp:nvSpPr>
      <dsp:spPr>
        <a:xfrm>
          <a:off x="2374165" y="1143531"/>
          <a:ext cx="79826" cy="79826"/>
        </a:xfrm>
        <a:prstGeom prst="ellipse">
          <a:avLst/>
        </a:prstGeom>
        <a:solidFill>
          <a:schemeClr val="lt2">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6951A6D1-279A-4B2C-A7E2-3AB57A8D0E9D}">
      <dsp:nvSpPr>
        <dsp:cNvPr id="0" name=""/>
        <dsp:cNvSpPr/>
      </dsp:nvSpPr>
      <dsp:spPr>
        <a:xfrm>
          <a:off x="2486648" y="697785"/>
          <a:ext cx="778399" cy="413089"/>
        </a:xfrm>
        <a:prstGeom prst="rect">
          <a:avLst/>
        </a:prstGeom>
        <a:noFill/>
        <a:ln>
          <a:noFill/>
        </a:ln>
        <a:effectLst/>
      </dsp:spPr>
      <dsp:style>
        <a:lnRef idx="0">
          <a:scrgbClr r="0" g="0" b="0"/>
        </a:lnRef>
        <a:fillRef idx="0">
          <a:scrgbClr r="0" g="0" b="0"/>
        </a:fillRef>
        <a:effectRef idx="0">
          <a:scrgbClr r="0" g="0" b="0"/>
        </a:effectRef>
        <a:fontRef idx="minor"/>
      </dsp:style>
    </dsp:sp>
    <dsp:sp modelId="{F4FBDF8E-C1C6-4991-BA8A-8D8B19F3914E}">
      <dsp:nvSpPr>
        <dsp:cNvPr id="0" name=""/>
        <dsp:cNvSpPr/>
      </dsp:nvSpPr>
      <dsp:spPr>
        <a:xfrm>
          <a:off x="2486648" y="1110875"/>
          <a:ext cx="778399" cy="145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0" kern="1200">
              <a:solidFill>
                <a:schemeClr val="tx1"/>
              </a:solidFill>
              <a:latin typeface="Noto Sans"/>
              <a:ea typeface="Noto Sans"/>
              <a:cs typeface="Noto Sans"/>
            </a:rPr>
            <a:t>Athens</a:t>
          </a:r>
        </a:p>
      </dsp:txBody>
      <dsp:txXfrm>
        <a:off x="2486648" y="1110875"/>
        <a:ext cx="778399" cy="145139"/>
      </dsp:txXfrm>
    </dsp:sp>
    <dsp:sp modelId="{FC2F0B9B-2F8A-488A-AD5F-5252D2D4AE8E}">
      <dsp:nvSpPr>
        <dsp:cNvPr id="0" name=""/>
        <dsp:cNvSpPr/>
      </dsp:nvSpPr>
      <dsp:spPr>
        <a:xfrm>
          <a:off x="2414078" y="697785"/>
          <a:ext cx="0" cy="413089"/>
        </a:xfrm>
        <a:prstGeom prst="line">
          <a:avLst/>
        </a:prstGeom>
        <a:noFill/>
        <a:ln w="12700"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FA59955D-39AF-42E1-B2D2-363C35EE9A08}">
      <dsp:nvSpPr>
        <dsp:cNvPr id="0" name=""/>
        <dsp:cNvSpPr/>
      </dsp:nvSpPr>
      <dsp:spPr>
        <a:xfrm>
          <a:off x="2401016" y="684723"/>
          <a:ext cx="26125" cy="26125"/>
        </a:xfrm>
        <a:prstGeom prst="ellipse">
          <a:avLst/>
        </a:prstGeom>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64561CF-322D-4B15-97C3-A7E70C02C04B}">
      <dsp:nvSpPr>
        <dsp:cNvPr id="0" name=""/>
        <dsp:cNvSpPr/>
      </dsp:nvSpPr>
      <dsp:spPr>
        <a:xfrm rot="8100000">
          <a:off x="2830589" y="160812"/>
          <a:ext cx="102629" cy="102629"/>
        </a:xfrm>
        <a:prstGeom prst="teardrop">
          <a:avLst>
            <a:gd name="adj" fmla="val 115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2EC17A-3BD6-4317-8B86-2C4581F530C3}">
      <dsp:nvSpPr>
        <dsp:cNvPr id="0" name=""/>
        <dsp:cNvSpPr/>
      </dsp:nvSpPr>
      <dsp:spPr>
        <a:xfrm>
          <a:off x="2841991" y="172213"/>
          <a:ext cx="79826" cy="79826"/>
        </a:xfrm>
        <a:prstGeom prst="ellipse">
          <a:avLst/>
        </a:prstGeom>
        <a:solidFill>
          <a:schemeClr val="lt2">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022B2886-FF59-4A51-B869-836B7603DCAB}">
      <dsp:nvSpPr>
        <dsp:cNvPr id="0" name=""/>
        <dsp:cNvSpPr/>
      </dsp:nvSpPr>
      <dsp:spPr>
        <a:xfrm>
          <a:off x="3011694" y="293153"/>
          <a:ext cx="778399" cy="413089"/>
        </a:xfrm>
        <a:prstGeom prst="rect">
          <a:avLst/>
        </a:prstGeom>
        <a:noFill/>
        <a:ln>
          <a:noFill/>
        </a:ln>
        <a:effectLst/>
      </dsp:spPr>
      <dsp:style>
        <a:lnRef idx="0">
          <a:scrgbClr r="0" g="0" b="0"/>
        </a:lnRef>
        <a:fillRef idx="0">
          <a:scrgbClr r="0" g="0" b="0"/>
        </a:fillRef>
        <a:effectRef idx="0">
          <a:scrgbClr r="0" g="0" b="0"/>
        </a:effectRef>
        <a:fontRef idx="minor"/>
      </dsp:style>
    </dsp:sp>
    <dsp:sp modelId="{4BDE388D-CDAC-41FA-A685-1CB8EA488982}">
      <dsp:nvSpPr>
        <dsp:cNvPr id="0" name=""/>
        <dsp:cNvSpPr/>
      </dsp:nvSpPr>
      <dsp:spPr>
        <a:xfrm>
          <a:off x="3011694" y="148014"/>
          <a:ext cx="778399" cy="145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0" kern="1200">
              <a:solidFill>
                <a:schemeClr val="tx1"/>
              </a:solidFill>
              <a:latin typeface="Noto Sans"/>
              <a:ea typeface="Noto Sans"/>
              <a:cs typeface="Noto Sans"/>
            </a:rPr>
            <a:t>Beijing</a:t>
          </a:r>
        </a:p>
      </dsp:txBody>
      <dsp:txXfrm>
        <a:off x="3011694" y="148014"/>
        <a:ext cx="778399" cy="145139"/>
      </dsp:txXfrm>
    </dsp:sp>
    <dsp:sp modelId="{AF14960A-C7CF-42A7-B106-D31E8A5B3B71}">
      <dsp:nvSpPr>
        <dsp:cNvPr id="0" name=""/>
        <dsp:cNvSpPr/>
      </dsp:nvSpPr>
      <dsp:spPr>
        <a:xfrm>
          <a:off x="2881904" y="284696"/>
          <a:ext cx="0" cy="413089"/>
        </a:xfrm>
        <a:prstGeom prst="line">
          <a:avLst/>
        </a:prstGeom>
        <a:noFill/>
        <a:ln w="12700"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2793371-526B-4EE9-A1A6-0B0044E4BBB7}">
      <dsp:nvSpPr>
        <dsp:cNvPr id="0" name=""/>
        <dsp:cNvSpPr/>
      </dsp:nvSpPr>
      <dsp:spPr>
        <a:xfrm>
          <a:off x="2868841" y="684723"/>
          <a:ext cx="26125" cy="26125"/>
        </a:xfrm>
        <a:prstGeom prst="ellipse">
          <a:avLst/>
        </a:prstGeom>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93B59C-2A57-47FA-A25D-6BB66B78209E}">
      <dsp:nvSpPr>
        <dsp:cNvPr id="0" name=""/>
        <dsp:cNvSpPr/>
      </dsp:nvSpPr>
      <dsp:spPr>
        <a:xfrm rot="18900000">
          <a:off x="3298415" y="1132130"/>
          <a:ext cx="102629" cy="102629"/>
        </a:xfrm>
        <a:prstGeom prst="teardrop">
          <a:avLst>
            <a:gd name="adj" fmla="val 115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F1B821-D03F-41A6-BDF8-97F148473632}">
      <dsp:nvSpPr>
        <dsp:cNvPr id="0" name=""/>
        <dsp:cNvSpPr/>
      </dsp:nvSpPr>
      <dsp:spPr>
        <a:xfrm>
          <a:off x="3309816" y="1143531"/>
          <a:ext cx="79826" cy="79826"/>
        </a:xfrm>
        <a:prstGeom prst="ellipse">
          <a:avLst/>
        </a:prstGeom>
        <a:solidFill>
          <a:schemeClr val="lt2">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7051EE40-76A6-40BC-AA20-C2EAC95DB03B}">
      <dsp:nvSpPr>
        <dsp:cNvPr id="0" name=""/>
        <dsp:cNvSpPr/>
      </dsp:nvSpPr>
      <dsp:spPr>
        <a:xfrm>
          <a:off x="3422299" y="697785"/>
          <a:ext cx="778399" cy="413089"/>
        </a:xfrm>
        <a:prstGeom prst="rect">
          <a:avLst/>
        </a:prstGeom>
        <a:noFill/>
        <a:ln>
          <a:noFill/>
        </a:ln>
        <a:effectLst/>
      </dsp:spPr>
      <dsp:style>
        <a:lnRef idx="0">
          <a:scrgbClr r="0" g="0" b="0"/>
        </a:lnRef>
        <a:fillRef idx="0">
          <a:scrgbClr r="0" g="0" b="0"/>
        </a:fillRef>
        <a:effectRef idx="0">
          <a:scrgbClr r="0" g="0" b="0"/>
        </a:effectRef>
        <a:fontRef idx="minor"/>
      </dsp:style>
    </dsp:sp>
    <dsp:sp modelId="{3C5C35D4-828A-4227-AB0A-615A26608529}">
      <dsp:nvSpPr>
        <dsp:cNvPr id="0" name=""/>
        <dsp:cNvSpPr/>
      </dsp:nvSpPr>
      <dsp:spPr>
        <a:xfrm>
          <a:off x="3422299" y="1110875"/>
          <a:ext cx="778399" cy="145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0" kern="1200">
              <a:solidFill>
                <a:schemeClr val="tx1"/>
              </a:solidFill>
              <a:latin typeface="Noto Sans"/>
              <a:ea typeface="Noto Sans"/>
              <a:cs typeface="Noto Sans"/>
            </a:rPr>
            <a:t>London</a:t>
          </a:r>
        </a:p>
      </dsp:txBody>
      <dsp:txXfrm>
        <a:off x="3422299" y="1110875"/>
        <a:ext cx="778399" cy="145139"/>
      </dsp:txXfrm>
    </dsp:sp>
    <dsp:sp modelId="{9E4561C5-41EA-43F7-A02A-998AFCA19430}">
      <dsp:nvSpPr>
        <dsp:cNvPr id="0" name=""/>
        <dsp:cNvSpPr/>
      </dsp:nvSpPr>
      <dsp:spPr>
        <a:xfrm>
          <a:off x="3349730" y="697785"/>
          <a:ext cx="0" cy="413089"/>
        </a:xfrm>
        <a:prstGeom prst="line">
          <a:avLst/>
        </a:prstGeom>
        <a:noFill/>
        <a:ln w="12700"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83A1A92B-2767-493A-A14E-08E35C42AAE1}">
      <dsp:nvSpPr>
        <dsp:cNvPr id="0" name=""/>
        <dsp:cNvSpPr/>
      </dsp:nvSpPr>
      <dsp:spPr>
        <a:xfrm>
          <a:off x="3336667" y="684723"/>
          <a:ext cx="26125" cy="26125"/>
        </a:xfrm>
        <a:prstGeom prst="ellipse">
          <a:avLst/>
        </a:prstGeom>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01015C-3D69-4C1E-890B-32DBE71AE39E}">
      <dsp:nvSpPr>
        <dsp:cNvPr id="0" name=""/>
        <dsp:cNvSpPr/>
      </dsp:nvSpPr>
      <dsp:spPr>
        <a:xfrm rot="8100000">
          <a:off x="3766241" y="160812"/>
          <a:ext cx="102629" cy="102629"/>
        </a:xfrm>
        <a:prstGeom prst="teardrop">
          <a:avLst>
            <a:gd name="adj" fmla="val 115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0D15E7-B94E-47F6-BBD0-9F5ECCCCD072}">
      <dsp:nvSpPr>
        <dsp:cNvPr id="0" name=""/>
        <dsp:cNvSpPr/>
      </dsp:nvSpPr>
      <dsp:spPr>
        <a:xfrm>
          <a:off x="3777642" y="172213"/>
          <a:ext cx="79826" cy="79826"/>
        </a:xfrm>
        <a:prstGeom prst="ellipse">
          <a:avLst/>
        </a:prstGeom>
        <a:solidFill>
          <a:schemeClr val="lt2">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848C9D8D-5E94-4CD5-A2E9-BA6D7C1DCE0E}">
      <dsp:nvSpPr>
        <dsp:cNvPr id="0" name=""/>
        <dsp:cNvSpPr/>
      </dsp:nvSpPr>
      <dsp:spPr>
        <a:xfrm>
          <a:off x="3932991" y="260832"/>
          <a:ext cx="778399" cy="413089"/>
        </a:xfrm>
        <a:prstGeom prst="rect">
          <a:avLst/>
        </a:prstGeom>
        <a:noFill/>
        <a:ln>
          <a:noFill/>
        </a:ln>
        <a:effectLst/>
      </dsp:spPr>
      <dsp:style>
        <a:lnRef idx="0">
          <a:scrgbClr r="0" g="0" b="0"/>
        </a:lnRef>
        <a:fillRef idx="0">
          <a:scrgbClr r="0" g="0" b="0"/>
        </a:fillRef>
        <a:effectRef idx="0">
          <a:scrgbClr r="0" g="0" b="0"/>
        </a:effectRef>
        <a:fontRef idx="minor"/>
      </dsp:style>
    </dsp:sp>
    <dsp:sp modelId="{9B5DFC69-EC54-4DF4-A125-BB5ABC4B20DC}">
      <dsp:nvSpPr>
        <dsp:cNvPr id="0" name=""/>
        <dsp:cNvSpPr/>
      </dsp:nvSpPr>
      <dsp:spPr>
        <a:xfrm>
          <a:off x="3932991" y="115693"/>
          <a:ext cx="778399" cy="145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0" kern="1200">
              <a:solidFill>
                <a:schemeClr val="tx1"/>
              </a:solidFill>
              <a:latin typeface="Noto Sans"/>
              <a:ea typeface="Noto Sans"/>
              <a:cs typeface="Noto Sans"/>
            </a:rPr>
            <a:t>Rio de Janeiro</a:t>
          </a:r>
        </a:p>
      </dsp:txBody>
      <dsp:txXfrm>
        <a:off x="3932991" y="115693"/>
        <a:ext cx="778399" cy="145139"/>
      </dsp:txXfrm>
    </dsp:sp>
    <dsp:sp modelId="{1C87047F-041E-46D2-BDA5-7B196D3DBB3C}">
      <dsp:nvSpPr>
        <dsp:cNvPr id="0" name=""/>
        <dsp:cNvSpPr/>
      </dsp:nvSpPr>
      <dsp:spPr>
        <a:xfrm>
          <a:off x="3817555" y="284696"/>
          <a:ext cx="0" cy="413089"/>
        </a:xfrm>
        <a:prstGeom prst="line">
          <a:avLst/>
        </a:prstGeom>
        <a:noFill/>
        <a:ln w="12700"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AECE3B40-E17F-4C62-9542-3DDF3FE8A87A}">
      <dsp:nvSpPr>
        <dsp:cNvPr id="0" name=""/>
        <dsp:cNvSpPr/>
      </dsp:nvSpPr>
      <dsp:spPr>
        <a:xfrm>
          <a:off x="3804493" y="684723"/>
          <a:ext cx="26125" cy="26125"/>
        </a:xfrm>
        <a:prstGeom prst="ellipse">
          <a:avLst/>
        </a:prstGeom>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5E7C21-EA31-4535-A7E4-3BF6DCE2696C}">
      <dsp:nvSpPr>
        <dsp:cNvPr id="0" name=""/>
        <dsp:cNvSpPr/>
      </dsp:nvSpPr>
      <dsp:spPr>
        <a:xfrm rot="18900000">
          <a:off x="4234066" y="1132130"/>
          <a:ext cx="102629" cy="102629"/>
        </a:xfrm>
        <a:prstGeom prst="teardrop">
          <a:avLst>
            <a:gd name="adj" fmla="val 115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B7C745-74CD-4A7D-A261-A1A4C01F4CA1}">
      <dsp:nvSpPr>
        <dsp:cNvPr id="0" name=""/>
        <dsp:cNvSpPr/>
      </dsp:nvSpPr>
      <dsp:spPr>
        <a:xfrm>
          <a:off x="4245467" y="1143531"/>
          <a:ext cx="79826" cy="79826"/>
        </a:xfrm>
        <a:prstGeom prst="ellipse">
          <a:avLst/>
        </a:prstGeom>
        <a:solidFill>
          <a:schemeClr val="lt2">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294DBA9E-508D-4A86-ABD1-643F40B7AEAB}">
      <dsp:nvSpPr>
        <dsp:cNvPr id="0" name=""/>
        <dsp:cNvSpPr/>
      </dsp:nvSpPr>
      <dsp:spPr>
        <a:xfrm>
          <a:off x="4357951" y="697785"/>
          <a:ext cx="778399" cy="413089"/>
        </a:xfrm>
        <a:prstGeom prst="rect">
          <a:avLst/>
        </a:prstGeom>
        <a:noFill/>
        <a:ln>
          <a:noFill/>
        </a:ln>
        <a:effectLst/>
      </dsp:spPr>
      <dsp:style>
        <a:lnRef idx="0">
          <a:scrgbClr r="0" g="0" b="0"/>
        </a:lnRef>
        <a:fillRef idx="0">
          <a:scrgbClr r="0" g="0" b="0"/>
        </a:fillRef>
        <a:effectRef idx="0">
          <a:scrgbClr r="0" g="0" b="0"/>
        </a:effectRef>
        <a:fontRef idx="minor"/>
      </dsp:style>
    </dsp:sp>
    <dsp:sp modelId="{2EAD8B25-3121-492D-8962-A93B15E891E2}">
      <dsp:nvSpPr>
        <dsp:cNvPr id="0" name=""/>
        <dsp:cNvSpPr/>
      </dsp:nvSpPr>
      <dsp:spPr>
        <a:xfrm>
          <a:off x="4357951" y="1110875"/>
          <a:ext cx="778399" cy="145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0" kern="1200">
              <a:solidFill>
                <a:schemeClr val="tx1"/>
              </a:solidFill>
              <a:latin typeface="Noto Sans"/>
              <a:ea typeface="Noto Sans"/>
              <a:cs typeface="Noto Sans"/>
            </a:rPr>
            <a:t>Tokyo</a:t>
          </a:r>
        </a:p>
      </dsp:txBody>
      <dsp:txXfrm>
        <a:off x="4357951" y="1110875"/>
        <a:ext cx="778399" cy="145139"/>
      </dsp:txXfrm>
    </dsp:sp>
    <dsp:sp modelId="{AE4282CC-93C9-4B2E-920F-17C93E8CA14B}">
      <dsp:nvSpPr>
        <dsp:cNvPr id="0" name=""/>
        <dsp:cNvSpPr/>
      </dsp:nvSpPr>
      <dsp:spPr>
        <a:xfrm>
          <a:off x="4285381" y="697785"/>
          <a:ext cx="0" cy="413089"/>
        </a:xfrm>
        <a:prstGeom prst="line">
          <a:avLst/>
        </a:prstGeom>
        <a:noFill/>
        <a:ln w="12700"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7DA91F0E-E758-4C71-8B7A-EF392E412F8D}">
      <dsp:nvSpPr>
        <dsp:cNvPr id="0" name=""/>
        <dsp:cNvSpPr/>
      </dsp:nvSpPr>
      <dsp:spPr>
        <a:xfrm>
          <a:off x="4272318" y="684723"/>
          <a:ext cx="26125" cy="26125"/>
        </a:xfrm>
        <a:prstGeom prst="ellipse">
          <a:avLst/>
        </a:prstGeom>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D41427-CE4D-4955-A387-53AF255325B2}">
      <dsp:nvSpPr>
        <dsp:cNvPr id="0" name=""/>
        <dsp:cNvSpPr/>
      </dsp:nvSpPr>
      <dsp:spPr>
        <a:xfrm rot="8100000">
          <a:off x="4701892" y="160812"/>
          <a:ext cx="102629" cy="102629"/>
        </a:xfrm>
        <a:prstGeom prst="teardrop">
          <a:avLst>
            <a:gd name="adj" fmla="val 115000"/>
          </a:avLst>
        </a:prstGeom>
        <a:solidFill>
          <a:schemeClr val="dk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49F6AF-40B5-4FB8-8AED-A89148379E5D}">
      <dsp:nvSpPr>
        <dsp:cNvPr id="0" name=""/>
        <dsp:cNvSpPr/>
      </dsp:nvSpPr>
      <dsp:spPr>
        <a:xfrm>
          <a:off x="4713293" y="172213"/>
          <a:ext cx="79826" cy="79826"/>
        </a:xfrm>
        <a:prstGeom prst="ellipse">
          <a:avLst/>
        </a:prstGeom>
        <a:solidFill>
          <a:schemeClr val="lt2">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EEEEB3CA-39F3-4570-95C1-42595E37DF54}">
      <dsp:nvSpPr>
        <dsp:cNvPr id="0" name=""/>
        <dsp:cNvSpPr/>
      </dsp:nvSpPr>
      <dsp:spPr>
        <a:xfrm>
          <a:off x="4842449" y="260832"/>
          <a:ext cx="778399" cy="413089"/>
        </a:xfrm>
        <a:prstGeom prst="rect">
          <a:avLst/>
        </a:prstGeom>
        <a:noFill/>
        <a:ln>
          <a:noFill/>
        </a:ln>
        <a:effectLst/>
      </dsp:spPr>
      <dsp:style>
        <a:lnRef idx="0">
          <a:scrgbClr r="0" g="0" b="0"/>
        </a:lnRef>
        <a:fillRef idx="0">
          <a:scrgbClr r="0" g="0" b="0"/>
        </a:fillRef>
        <a:effectRef idx="0">
          <a:scrgbClr r="0" g="0" b="0"/>
        </a:effectRef>
        <a:fontRef idx="minor"/>
      </dsp:style>
    </dsp:sp>
    <dsp:sp modelId="{7500B9A2-3267-407D-8348-8EAD2A8EFBA4}">
      <dsp:nvSpPr>
        <dsp:cNvPr id="0" name=""/>
        <dsp:cNvSpPr/>
      </dsp:nvSpPr>
      <dsp:spPr>
        <a:xfrm>
          <a:off x="4842449" y="115693"/>
          <a:ext cx="778399" cy="1451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82550" bIns="0" numCol="1" spcCol="1270" anchor="ctr" anchorCtr="0">
          <a:noAutofit/>
        </a:bodyPr>
        <a:lstStyle/>
        <a:p>
          <a:pPr marL="0" lvl="0" indent="0" algn="l" defTabSz="577850">
            <a:lnSpc>
              <a:spcPct val="90000"/>
            </a:lnSpc>
            <a:spcBef>
              <a:spcPct val="0"/>
            </a:spcBef>
            <a:spcAft>
              <a:spcPct val="35000"/>
            </a:spcAft>
            <a:buNone/>
            <a:defRPr b="1"/>
          </a:pPr>
          <a:r>
            <a:rPr lang="en-US" sz="1300" b="0" kern="1200">
              <a:solidFill>
                <a:schemeClr val="tx1"/>
              </a:solidFill>
              <a:latin typeface="Noto Sans"/>
              <a:ea typeface="Noto Sans"/>
              <a:cs typeface="Noto Sans"/>
            </a:rPr>
            <a:t>2024 Paris</a:t>
          </a:r>
          <a:endParaRPr lang="en-US" sz="1300" kern="1200">
            <a:solidFill>
              <a:schemeClr val="tx1"/>
            </a:solidFill>
            <a:latin typeface="Noto Sans"/>
            <a:ea typeface="Noto Sans"/>
            <a:cs typeface="Noto Sans"/>
          </a:endParaRPr>
        </a:p>
      </dsp:txBody>
      <dsp:txXfrm>
        <a:off x="4842449" y="115693"/>
        <a:ext cx="778399" cy="145139"/>
      </dsp:txXfrm>
    </dsp:sp>
    <dsp:sp modelId="{277834A9-3B90-4FF9-B541-105D6C3F8205}">
      <dsp:nvSpPr>
        <dsp:cNvPr id="0" name=""/>
        <dsp:cNvSpPr/>
      </dsp:nvSpPr>
      <dsp:spPr>
        <a:xfrm>
          <a:off x="4753206" y="284696"/>
          <a:ext cx="0" cy="413089"/>
        </a:xfrm>
        <a:prstGeom prst="line">
          <a:avLst/>
        </a:prstGeom>
        <a:noFill/>
        <a:ln w="12700" cap="flat" cmpd="sng" algn="ctr">
          <a:solidFill>
            <a:schemeClr val="dk2">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BBE8D82-DF85-4DB4-91B3-056401F5884F}">
      <dsp:nvSpPr>
        <dsp:cNvPr id="0" name=""/>
        <dsp:cNvSpPr/>
      </dsp:nvSpPr>
      <dsp:spPr>
        <a:xfrm>
          <a:off x="4740144" y="684723"/>
          <a:ext cx="26125" cy="26125"/>
        </a:xfrm>
        <a:prstGeom prst="ellipse">
          <a:avLst/>
        </a:prstGeom>
        <a:solidFill>
          <a:schemeClr val="dk2">
            <a:hueOff val="0"/>
            <a:satOff val="0"/>
            <a:lumOff val="0"/>
            <a:alphaOff val="0"/>
          </a:schemeClr>
        </a:solidFill>
        <a:ln w="635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1ef68ec2659_0_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03" name="Google Shape;403;g1ef68ec2659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4" name="Google Shape;404;g1ef68ec2659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1ef68ec2659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50" name="Google Shape;450;g1ef68ec2659_0_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sz="1200" b="0" i="0">
              <a:solidFill>
                <a:schemeClr val="dk1"/>
              </a:solidFill>
              <a:latin typeface="Calibri"/>
              <a:ea typeface="Calibri"/>
              <a:cs typeface="Calibri"/>
              <a:sym typeface="Calibri"/>
            </a:endParaRPr>
          </a:p>
        </p:txBody>
      </p:sp>
      <p:sp>
        <p:nvSpPr>
          <p:cNvPr id="451" name="Google Shape;451;g1ef68ec2659_0_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2</a:t>
            </a:fld>
            <a:endParaRPr/>
          </a:p>
        </p:txBody>
      </p:sp>
    </p:spTree>
    <p:extLst>
      <p:ext uri="{BB962C8B-B14F-4D97-AF65-F5344CB8AC3E}">
        <p14:creationId xmlns:p14="http://schemas.microsoft.com/office/powerpoint/2010/main" val="240474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g1ef68ec2659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50" name="Google Shape;450;g1ef68ec2659_0_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sz="1200" b="0" i="0">
              <a:solidFill>
                <a:schemeClr val="dk1"/>
              </a:solidFill>
              <a:latin typeface="Calibri"/>
              <a:ea typeface="Calibri"/>
              <a:cs typeface="Calibri"/>
              <a:sym typeface="Calibri"/>
            </a:endParaRPr>
          </a:p>
        </p:txBody>
      </p:sp>
      <p:sp>
        <p:nvSpPr>
          <p:cNvPr id="451" name="Google Shape;451;g1ef68ec2659_0_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3</a:t>
            </a:fld>
            <a:endParaRPr/>
          </a:p>
        </p:txBody>
      </p:sp>
    </p:spTree>
    <p:extLst>
      <p:ext uri="{BB962C8B-B14F-4D97-AF65-F5344CB8AC3E}">
        <p14:creationId xmlns:p14="http://schemas.microsoft.com/office/powerpoint/2010/main" val="559224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a:extLst>
            <a:ext uri="{FF2B5EF4-FFF2-40B4-BE49-F238E27FC236}">
              <a16:creationId xmlns:a16="http://schemas.microsoft.com/office/drawing/2014/main" id="{CB77F887-A7F4-626E-2615-3C4B5CC31AC8}"/>
            </a:ext>
          </a:extLst>
        </p:cNvPr>
        <p:cNvGrpSpPr/>
        <p:nvPr/>
      </p:nvGrpSpPr>
      <p:grpSpPr>
        <a:xfrm>
          <a:off x="0" y="0"/>
          <a:ext cx="0" cy="0"/>
          <a:chOff x="0" y="0"/>
          <a:chExt cx="0" cy="0"/>
        </a:xfrm>
      </p:grpSpPr>
      <p:sp>
        <p:nvSpPr>
          <p:cNvPr id="238" name="Google Shape;238;g7db57bb265_5_120:notes">
            <a:extLst>
              <a:ext uri="{FF2B5EF4-FFF2-40B4-BE49-F238E27FC236}">
                <a16:creationId xmlns:a16="http://schemas.microsoft.com/office/drawing/2014/main" id="{6F668E51-0FF1-D76D-EE1A-96B8ED4872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39" name="Google Shape;239;g7db57bb265_5_120:notes">
            <a:extLst>
              <a:ext uri="{FF2B5EF4-FFF2-40B4-BE49-F238E27FC236}">
                <a16:creationId xmlns:a16="http://schemas.microsoft.com/office/drawing/2014/main" id="{2F848656-213F-CB07-C6BA-37AD33857F2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325" tIns="45650" rIns="91325" bIns="45650" anchor="t" anchorCtr="0">
            <a:noAutofit/>
          </a:bodyPr>
          <a:lstStyle/>
          <a:p>
            <a:pPr marL="0" lvl="0" indent="0" algn="l" rtl="0">
              <a:spcBef>
                <a:spcPts val="0"/>
              </a:spcBef>
              <a:spcAft>
                <a:spcPts val="0"/>
              </a:spcAft>
              <a:buNone/>
            </a:pPr>
            <a:endParaRPr lang="en-US" sz="1400"/>
          </a:p>
        </p:txBody>
      </p:sp>
      <p:sp>
        <p:nvSpPr>
          <p:cNvPr id="240" name="Google Shape;240;g7db57bb265_5_120:notes">
            <a:extLst>
              <a:ext uri="{FF2B5EF4-FFF2-40B4-BE49-F238E27FC236}">
                <a16:creationId xmlns:a16="http://schemas.microsoft.com/office/drawing/2014/main" id="{26C17C6B-79D7-CB23-2B4D-B49653560CBB}"/>
              </a:ext>
            </a:extLst>
          </p:cNvPr>
          <p:cNvSpPr txBox="1">
            <a:spLocks noGrp="1"/>
          </p:cNvSpPr>
          <p:nvPr>
            <p:ph type="sldNum" idx="12"/>
          </p:nvPr>
        </p:nvSpPr>
        <p:spPr>
          <a:xfrm>
            <a:off x="3884613" y="8685214"/>
            <a:ext cx="2971800" cy="457200"/>
          </a:xfrm>
          <a:prstGeom prst="rect">
            <a:avLst/>
          </a:prstGeom>
          <a:noFill/>
          <a:ln>
            <a:noFill/>
          </a:ln>
        </p:spPr>
        <p:txBody>
          <a:bodyPr spcFirstLastPara="1" wrap="square" lIns="91325" tIns="45650" rIns="91325" bIns="4565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4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sz="14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0259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a:extLst>
            <a:ext uri="{FF2B5EF4-FFF2-40B4-BE49-F238E27FC236}">
              <a16:creationId xmlns:a16="http://schemas.microsoft.com/office/drawing/2014/main" id="{217A3EAE-DB69-BC70-E1AB-AB62CBFBA916}"/>
            </a:ext>
          </a:extLst>
        </p:cNvPr>
        <p:cNvGrpSpPr/>
        <p:nvPr/>
      </p:nvGrpSpPr>
      <p:grpSpPr>
        <a:xfrm>
          <a:off x="0" y="0"/>
          <a:ext cx="0" cy="0"/>
          <a:chOff x="0" y="0"/>
          <a:chExt cx="0" cy="0"/>
        </a:xfrm>
      </p:grpSpPr>
      <p:sp>
        <p:nvSpPr>
          <p:cNvPr id="449" name="Google Shape;449;g1ef68ec2659_0_54:notes">
            <a:extLst>
              <a:ext uri="{FF2B5EF4-FFF2-40B4-BE49-F238E27FC236}">
                <a16:creationId xmlns:a16="http://schemas.microsoft.com/office/drawing/2014/main" id="{50144BD4-F59E-0146-6F88-AF006ED1E21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50" name="Google Shape;450;g1ef68ec2659_0_54:notes">
            <a:extLst>
              <a:ext uri="{FF2B5EF4-FFF2-40B4-BE49-F238E27FC236}">
                <a16:creationId xmlns:a16="http://schemas.microsoft.com/office/drawing/2014/main" id="{20D04098-5231-00C6-2DE6-88E31159CA0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sz="1200" b="0" i="0">
              <a:solidFill>
                <a:schemeClr val="dk1"/>
              </a:solidFill>
              <a:latin typeface="Calibri"/>
              <a:ea typeface="Calibri"/>
              <a:cs typeface="Calibri"/>
              <a:sym typeface="Calibri"/>
            </a:endParaRPr>
          </a:p>
        </p:txBody>
      </p:sp>
      <p:sp>
        <p:nvSpPr>
          <p:cNvPr id="451" name="Google Shape;451;g1ef68ec2659_0_54:notes">
            <a:extLst>
              <a:ext uri="{FF2B5EF4-FFF2-40B4-BE49-F238E27FC236}">
                <a16:creationId xmlns:a16="http://schemas.microsoft.com/office/drawing/2014/main" id="{35FB4C29-6148-4A5D-5CEF-A9F4F1AC0A54}"/>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5</a:t>
            </a:fld>
            <a:endParaRPr/>
          </a:p>
        </p:txBody>
      </p:sp>
    </p:spTree>
    <p:extLst>
      <p:ext uri="{BB962C8B-B14F-4D97-AF65-F5344CB8AC3E}">
        <p14:creationId xmlns:p14="http://schemas.microsoft.com/office/powerpoint/2010/main" val="463581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a:extLst>
            <a:ext uri="{FF2B5EF4-FFF2-40B4-BE49-F238E27FC236}">
              <a16:creationId xmlns:a16="http://schemas.microsoft.com/office/drawing/2014/main" id="{6A08991A-5B4A-9DB0-72FF-DF5BDD7399AF}"/>
            </a:ext>
          </a:extLst>
        </p:cNvPr>
        <p:cNvGrpSpPr/>
        <p:nvPr/>
      </p:nvGrpSpPr>
      <p:grpSpPr>
        <a:xfrm>
          <a:off x="0" y="0"/>
          <a:ext cx="0" cy="0"/>
          <a:chOff x="0" y="0"/>
          <a:chExt cx="0" cy="0"/>
        </a:xfrm>
      </p:grpSpPr>
      <p:sp>
        <p:nvSpPr>
          <p:cNvPr id="238" name="Google Shape;238;g7db57bb265_5_120:notes">
            <a:extLst>
              <a:ext uri="{FF2B5EF4-FFF2-40B4-BE49-F238E27FC236}">
                <a16:creationId xmlns:a16="http://schemas.microsoft.com/office/drawing/2014/main" id="{90A7DA27-D67C-58CC-D474-90197F34393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39" name="Google Shape;239;g7db57bb265_5_120:notes">
            <a:extLst>
              <a:ext uri="{FF2B5EF4-FFF2-40B4-BE49-F238E27FC236}">
                <a16:creationId xmlns:a16="http://schemas.microsoft.com/office/drawing/2014/main" id="{CF099A0E-CDD8-D597-1C44-2AF95162A3F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325" tIns="45650" rIns="91325" bIns="45650" anchor="t" anchorCtr="0">
            <a:noAutofit/>
          </a:bodyPr>
          <a:lstStyle/>
          <a:p>
            <a:pPr marL="0" lvl="0" indent="0" algn="l" rtl="0">
              <a:spcBef>
                <a:spcPts val="0"/>
              </a:spcBef>
              <a:spcAft>
                <a:spcPts val="0"/>
              </a:spcAft>
              <a:buNone/>
            </a:pPr>
            <a:endParaRPr lang="en-US" sz="1400"/>
          </a:p>
        </p:txBody>
      </p:sp>
      <p:sp>
        <p:nvSpPr>
          <p:cNvPr id="240" name="Google Shape;240;g7db57bb265_5_120:notes">
            <a:extLst>
              <a:ext uri="{FF2B5EF4-FFF2-40B4-BE49-F238E27FC236}">
                <a16:creationId xmlns:a16="http://schemas.microsoft.com/office/drawing/2014/main" id="{E65A3102-90E7-F7EB-1521-A8A5390CED9A}"/>
              </a:ext>
            </a:extLst>
          </p:cNvPr>
          <p:cNvSpPr txBox="1">
            <a:spLocks noGrp="1"/>
          </p:cNvSpPr>
          <p:nvPr>
            <p:ph type="sldNum" idx="12"/>
          </p:nvPr>
        </p:nvSpPr>
        <p:spPr>
          <a:xfrm>
            <a:off x="3884613" y="8685214"/>
            <a:ext cx="2971800" cy="457200"/>
          </a:xfrm>
          <a:prstGeom prst="rect">
            <a:avLst/>
          </a:prstGeom>
          <a:noFill/>
          <a:ln>
            <a:noFill/>
          </a:ln>
        </p:spPr>
        <p:txBody>
          <a:bodyPr spcFirstLastPara="1" wrap="square" lIns="91325" tIns="45650" rIns="91325" bIns="4565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 sz="1400" b="0" i="0" u="none" strike="noStrike" kern="1200" cap="none" spc="0" normalizeH="0" baseline="0" noProof="0">
                <a:ln>
                  <a:noFill/>
                </a:ln>
                <a:solidFill>
                  <a:prstClr val="black"/>
                </a:solidFill>
                <a:effectLst/>
                <a:uLnTx/>
                <a:uFillTx/>
                <a:latin typeface="Calibri"/>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sz="140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246160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D57094-1313-4E3B-8057-9A59B4A4EABB}" type="slidenum">
              <a:rPr lang="en-US" smtClean="0"/>
              <a:pPr/>
              <a:t>7</a:t>
            </a:fld>
            <a:endParaRPr lang="en-US"/>
          </a:p>
        </p:txBody>
      </p:sp>
    </p:spTree>
    <p:extLst>
      <p:ext uri="{BB962C8B-B14F-4D97-AF65-F5344CB8AC3E}">
        <p14:creationId xmlns:p14="http://schemas.microsoft.com/office/powerpoint/2010/main" val="3799460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9d336243d0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16" name="Google Shape;116;g39d336243d0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6678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a:extLst>
            <a:ext uri="{FF2B5EF4-FFF2-40B4-BE49-F238E27FC236}">
              <a16:creationId xmlns:a16="http://schemas.microsoft.com/office/drawing/2014/main" id="{A7744375-C1FE-C5F4-41D4-FB7AFDBCCB0E}"/>
            </a:ext>
          </a:extLst>
        </p:cNvPr>
        <p:cNvGrpSpPr/>
        <p:nvPr/>
      </p:nvGrpSpPr>
      <p:grpSpPr>
        <a:xfrm>
          <a:off x="0" y="0"/>
          <a:ext cx="0" cy="0"/>
          <a:chOff x="0" y="0"/>
          <a:chExt cx="0" cy="0"/>
        </a:xfrm>
      </p:grpSpPr>
      <p:sp>
        <p:nvSpPr>
          <p:cNvPr id="139" name="Google Shape;139;g39d336243d0_0_117:notes">
            <a:extLst>
              <a:ext uri="{FF2B5EF4-FFF2-40B4-BE49-F238E27FC236}">
                <a16:creationId xmlns:a16="http://schemas.microsoft.com/office/drawing/2014/main" id="{3FA9746B-CD6E-025A-DBD9-4609B96F0F0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40" name="Google Shape;140;g39d336243d0_0_117:notes">
            <a:extLst>
              <a:ext uri="{FF2B5EF4-FFF2-40B4-BE49-F238E27FC236}">
                <a16:creationId xmlns:a16="http://schemas.microsoft.com/office/drawing/2014/main" id="{D9E347CF-220F-2485-7360-E3104A3C76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8826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a:extLst>
            <a:ext uri="{FF2B5EF4-FFF2-40B4-BE49-F238E27FC236}">
              <a16:creationId xmlns:a16="http://schemas.microsoft.com/office/drawing/2014/main" id="{203F45ED-D54B-149A-48EC-18ED2D306A02}"/>
            </a:ext>
          </a:extLst>
        </p:cNvPr>
        <p:cNvGrpSpPr/>
        <p:nvPr/>
      </p:nvGrpSpPr>
      <p:grpSpPr>
        <a:xfrm>
          <a:off x="0" y="0"/>
          <a:ext cx="0" cy="0"/>
          <a:chOff x="0" y="0"/>
          <a:chExt cx="0" cy="0"/>
        </a:xfrm>
      </p:grpSpPr>
      <p:sp>
        <p:nvSpPr>
          <p:cNvPr id="449" name="Google Shape;449;g1ef68ec2659_0_54:notes">
            <a:extLst>
              <a:ext uri="{FF2B5EF4-FFF2-40B4-BE49-F238E27FC236}">
                <a16:creationId xmlns:a16="http://schemas.microsoft.com/office/drawing/2014/main" id="{886BA2BA-2460-0837-1656-37E67F8E697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50" name="Google Shape;450;g1ef68ec2659_0_54:notes">
            <a:extLst>
              <a:ext uri="{FF2B5EF4-FFF2-40B4-BE49-F238E27FC236}">
                <a16:creationId xmlns:a16="http://schemas.microsoft.com/office/drawing/2014/main" id="{CF0808A4-A9B4-6156-AA46-73FDCEE3FDF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buClr>
                <a:schemeClr val="dk1"/>
              </a:buClr>
              <a:buSzPts val="1200"/>
              <a:buNone/>
            </a:pPr>
            <a:r>
              <a:rPr lang="en-US" sz="1200">
                <a:solidFill>
                  <a:schemeClr val="dk1"/>
                </a:solidFill>
                <a:latin typeface="Calibri"/>
                <a:ea typeface="Calibri"/>
                <a:cs typeface="Calibri"/>
              </a:rPr>
              <a:t>Anji speaks</a:t>
            </a:r>
            <a:endParaRPr lang="en-US" sz="1200" b="0" i="0">
              <a:solidFill>
                <a:schemeClr val="dk1"/>
              </a:solidFill>
              <a:latin typeface="Calibri"/>
              <a:ea typeface="Calibri"/>
              <a:cs typeface="Calibri"/>
              <a:sym typeface="Calibri"/>
            </a:endParaRPr>
          </a:p>
        </p:txBody>
      </p:sp>
      <p:sp>
        <p:nvSpPr>
          <p:cNvPr id="451" name="Google Shape;451;g1ef68ec2659_0_54:notes">
            <a:extLst>
              <a:ext uri="{FF2B5EF4-FFF2-40B4-BE49-F238E27FC236}">
                <a16:creationId xmlns:a16="http://schemas.microsoft.com/office/drawing/2014/main" id="{859C852D-8925-9D6D-8460-B1C27FE40482}"/>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10</a:t>
            </a:fld>
            <a:endParaRPr/>
          </a:p>
        </p:txBody>
      </p:sp>
    </p:spTree>
    <p:extLst>
      <p:ext uri="{BB962C8B-B14F-4D97-AF65-F5344CB8AC3E}">
        <p14:creationId xmlns:p14="http://schemas.microsoft.com/office/powerpoint/2010/main" val="2044132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6341EF2C-D2C7-F0C6-4C1C-77AD4E938974}"/>
            </a:ext>
          </a:extLst>
        </p:cNvPr>
        <p:cNvGrpSpPr/>
        <p:nvPr/>
      </p:nvGrpSpPr>
      <p:grpSpPr>
        <a:xfrm>
          <a:off x="0" y="0"/>
          <a:ext cx="0" cy="0"/>
          <a:chOff x="0" y="0"/>
          <a:chExt cx="0" cy="0"/>
        </a:xfrm>
      </p:grpSpPr>
      <p:sp>
        <p:nvSpPr>
          <p:cNvPr id="215" name="Google Shape;215;g1ed3bad9c96_0_217:notes">
            <a:extLst>
              <a:ext uri="{FF2B5EF4-FFF2-40B4-BE49-F238E27FC236}">
                <a16:creationId xmlns:a16="http://schemas.microsoft.com/office/drawing/2014/main" id="{C4C9F8D7-8CAF-1CB9-FA81-02824FC31C5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16" name="Google Shape;216;g1ed3bad9c96_0_217:notes">
            <a:extLst>
              <a:ext uri="{FF2B5EF4-FFF2-40B4-BE49-F238E27FC236}">
                <a16:creationId xmlns:a16="http://schemas.microsoft.com/office/drawing/2014/main" id="{EBA48742-A7A8-F681-55B3-CB2C68A539B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buClr>
                <a:schemeClr val="dk1"/>
              </a:buClr>
              <a:buSzPts val="1200"/>
              <a:buNone/>
            </a:pPr>
            <a:r>
              <a:rPr lang="en-US" sz="1200">
                <a:solidFill>
                  <a:schemeClr val="dk1"/>
                </a:solidFill>
                <a:latin typeface="Calibri"/>
                <a:ea typeface="Calibri"/>
                <a:cs typeface="Calibri"/>
              </a:rPr>
              <a:t>And now to tell you about the specific projects - megan</a:t>
            </a:r>
          </a:p>
        </p:txBody>
      </p:sp>
      <p:sp>
        <p:nvSpPr>
          <p:cNvPr id="217" name="Google Shape;217;g1ed3bad9c96_0_217:notes">
            <a:extLst>
              <a:ext uri="{FF2B5EF4-FFF2-40B4-BE49-F238E27FC236}">
                <a16:creationId xmlns:a16="http://schemas.microsoft.com/office/drawing/2014/main" id="{8A7A1B86-3A88-8A4F-75E2-654500ACE60F}"/>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extLst>
      <p:ext uri="{BB962C8B-B14F-4D97-AF65-F5344CB8AC3E}">
        <p14:creationId xmlns:p14="http://schemas.microsoft.com/office/powerpoint/2010/main" val="2824150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5E89D4ED-1592-E25E-BC6A-A48282B3EEA6}"/>
            </a:ext>
          </a:extLst>
        </p:cNvPr>
        <p:cNvGrpSpPr/>
        <p:nvPr/>
      </p:nvGrpSpPr>
      <p:grpSpPr>
        <a:xfrm>
          <a:off x="0" y="0"/>
          <a:ext cx="0" cy="0"/>
          <a:chOff x="0" y="0"/>
          <a:chExt cx="0" cy="0"/>
        </a:xfrm>
      </p:grpSpPr>
      <p:sp>
        <p:nvSpPr>
          <p:cNvPr id="215" name="Google Shape;215;g1ed3bad9c96_0_217:notes">
            <a:extLst>
              <a:ext uri="{FF2B5EF4-FFF2-40B4-BE49-F238E27FC236}">
                <a16:creationId xmlns:a16="http://schemas.microsoft.com/office/drawing/2014/main" id="{1D3A275E-1A4D-AB1A-B84C-BB61744F25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16" name="Google Shape;216;g1ed3bad9c96_0_217:notes">
            <a:extLst>
              <a:ext uri="{FF2B5EF4-FFF2-40B4-BE49-F238E27FC236}">
                <a16:creationId xmlns:a16="http://schemas.microsoft.com/office/drawing/2014/main" id="{958D9E98-A701-1933-73C5-C2BBEFD44C39}"/>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buClr>
                <a:schemeClr val="dk1"/>
              </a:buClr>
              <a:buSzPts val="1200"/>
              <a:buNone/>
            </a:pPr>
            <a:endParaRPr lang="en-US" sz="1200">
              <a:solidFill>
                <a:schemeClr val="dk1"/>
              </a:solidFill>
              <a:latin typeface="Calibri"/>
              <a:ea typeface="Calibri"/>
              <a:cs typeface="Calibri"/>
            </a:endParaRPr>
          </a:p>
        </p:txBody>
      </p:sp>
      <p:sp>
        <p:nvSpPr>
          <p:cNvPr id="217" name="Google Shape;217;g1ed3bad9c96_0_217:notes">
            <a:extLst>
              <a:ext uri="{FF2B5EF4-FFF2-40B4-BE49-F238E27FC236}">
                <a16:creationId xmlns:a16="http://schemas.microsoft.com/office/drawing/2014/main" id="{D3CF4667-8B13-217D-51D5-F844584C7A7A}"/>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extLst>
      <p:ext uri="{BB962C8B-B14F-4D97-AF65-F5344CB8AC3E}">
        <p14:creationId xmlns:p14="http://schemas.microsoft.com/office/powerpoint/2010/main" val="2049939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a:extLst>
            <a:ext uri="{FF2B5EF4-FFF2-40B4-BE49-F238E27FC236}">
              <a16:creationId xmlns:a16="http://schemas.microsoft.com/office/drawing/2014/main" id="{6341EF2C-D2C7-F0C6-4C1C-77AD4E938974}"/>
            </a:ext>
          </a:extLst>
        </p:cNvPr>
        <p:cNvGrpSpPr/>
        <p:nvPr/>
      </p:nvGrpSpPr>
      <p:grpSpPr>
        <a:xfrm>
          <a:off x="0" y="0"/>
          <a:ext cx="0" cy="0"/>
          <a:chOff x="0" y="0"/>
          <a:chExt cx="0" cy="0"/>
        </a:xfrm>
      </p:grpSpPr>
      <p:sp>
        <p:nvSpPr>
          <p:cNvPr id="215" name="Google Shape;215;g1ed3bad9c96_0_217:notes">
            <a:extLst>
              <a:ext uri="{FF2B5EF4-FFF2-40B4-BE49-F238E27FC236}">
                <a16:creationId xmlns:a16="http://schemas.microsoft.com/office/drawing/2014/main" id="{C4C9F8D7-8CAF-1CB9-FA81-02824FC31C5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216" name="Google Shape;216;g1ed3bad9c96_0_217:notes">
            <a:extLst>
              <a:ext uri="{FF2B5EF4-FFF2-40B4-BE49-F238E27FC236}">
                <a16:creationId xmlns:a16="http://schemas.microsoft.com/office/drawing/2014/main" id="{EBA48742-A7A8-F681-55B3-CB2C68A539B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buClr>
                <a:schemeClr val="dk1"/>
              </a:buClr>
              <a:buSzPts val="1200"/>
              <a:buNone/>
            </a:pPr>
            <a:endParaRPr lang="en-US" sz="1200">
              <a:solidFill>
                <a:schemeClr val="dk1"/>
              </a:solidFill>
              <a:latin typeface="Calibri"/>
              <a:ea typeface="Calibri"/>
              <a:cs typeface="Calibri"/>
            </a:endParaRPr>
          </a:p>
        </p:txBody>
      </p:sp>
      <p:sp>
        <p:nvSpPr>
          <p:cNvPr id="217" name="Google Shape;217;g1ed3bad9c96_0_217:notes">
            <a:extLst>
              <a:ext uri="{FF2B5EF4-FFF2-40B4-BE49-F238E27FC236}">
                <a16:creationId xmlns:a16="http://schemas.microsoft.com/office/drawing/2014/main" id="{8A7A1B86-3A88-8A4F-75E2-654500ACE60F}"/>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extLst>
      <p:ext uri="{BB962C8B-B14F-4D97-AF65-F5344CB8AC3E}">
        <p14:creationId xmlns:p14="http://schemas.microsoft.com/office/powerpoint/2010/main" val="36066089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a:extLst>
            <a:ext uri="{FF2B5EF4-FFF2-40B4-BE49-F238E27FC236}">
              <a16:creationId xmlns:a16="http://schemas.microsoft.com/office/drawing/2014/main" id="{A640749B-93DF-EC25-7603-1B04F39EE083}"/>
            </a:ext>
          </a:extLst>
        </p:cNvPr>
        <p:cNvGrpSpPr/>
        <p:nvPr/>
      </p:nvGrpSpPr>
      <p:grpSpPr>
        <a:xfrm>
          <a:off x="0" y="0"/>
          <a:ext cx="0" cy="0"/>
          <a:chOff x="0" y="0"/>
          <a:chExt cx="0" cy="0"/>
        </a:xfrm>
      </p:grpSpPr>
      <p:sp>
        <p:nvSpPr>
          <p:cNvPr id="449" name="Google Shape;449;g1ef68ec2659_0_54:notes">
            <a:extLst>
              <a:ext uri="{FF2B5EF4-FFF2-40B4-BE49-F238E27FC236}">
                <a16:creationId xmlns:a16="http://schemas.microsoft.com/office/drawing/2014/main" id="{0DB53D67-81FB-BB66-0618-588296094DB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50" name="Google Shape;450;g1ef68ec2659_0_54:notes">
            <a:extLst>
              <a:ext uri="{FF2B5EF4-FFF2-40B4-BE49-F238E27FC236}">
                <a16:creationId xmlns:a16="http://schemas.microsoft.com/office/drawing/2014/main" id="{879C8268-F234-3FFE-B1F6-A804F739158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buClr>
                <a:schemeClr val="dk1"/>
              </a:buClr>
              <a:buSzPts val="1200"/>
              <a:buNone/>
            </a:pPr>
            <a:endParaRPr lang="en-US" sz="1200" b="0" i="0">
              <a:solidFill>
                <a:schemeClr val="dk1"/>
              </a:solidFill>
              <a:latin typeface="Calibri"/>
              <a:ea typeface="Calibri"/>
              <a:cs typeface="Calibri"/>
              <a:sym typeface="Calibri"/>
            </a:endParaRPr>
          </a:p>
        </p:txBody>
      </p:sp>
      <p:sp>
        <p:nvSpPr>
          <p:cNvPr id="451" name="Google Shape;451;g1ef68ec2659_0_54:notes">
            <a:extLst>
              <a:ext uri="{FF2B5EF4-FFF2-40B4-BE49-F238E27FC236}">
                <a16:creationId xmlns:a16="http://schemas.microsoft.com/office/drawing/2014/main" id="{0F550D41-4D9D-AA07-91A4-2036D2048DA8}"/>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14</a:t>
            </a:fld>
            <a:endParaRPr/>
          </a:p>
        </p:txBody>
      </p:sp>
    </p:spTree>
    <p:extLst>
      <p:ext uri="{BB962C8B-B14F-4D97-AF65-F5344CB8AC3E}">
        <p14:creationId xmlns:p14="http://schemas.microsoft.com/office/powerpoint/2010/main" val="2821255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a:extLst>
            <a:ext uri="{FF2B5EF4-FFF2-40B4-BE49-F238E27FC236}">
              <a16:creationId xmlns:a16="http://schemas.microsoft.com/office/drawing/2014/main" id="{1188CAEB-BB9B-8A04-359C-4B071A3F2D23}"/>
            </a:ext>
          </a:extLst>
        </p:cNvPr>
        <p:cNvGrpSpPr/>
        <p:nvPr/>
      </p:nvGrpSpPr>
      <p:grpSpPr>
        <a:xfrm>
          <a:off x="0" y="0"/>
          <a:ext cx="0" cy="0"/>
          <a:chOff x="0" y="0"/>
          <a:chExt cx="0" cy="0"/>
        </a:xfrm>
      </p:grpSpPr>
      <p:sp>
        <p:nvSpPr>
          <p:cNvPr id="449" name="Google Shape;449;g1ef68ec2659_0_54:notes">
            <a:extLst>
              <a:ext uri="{FF2B5EF4-FFF2-40B4-BE49-F238E27FC236}">
                <a16:creationId xmlns:a16="http://schemas.microsoft.com/office/drawing/2014/main" id="{50E858A9-4B36-58C5-5AB1-132960C7824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50" name="Google Shape;450;g1ef68ec2659_0_54:notes">
            <a:extLst>
              <a:ext uri="{FF2B5EF4-FFF2-40B4-BE49-F238E27FC236}">
                <a16:creationId xmlns:a16="http://schemas.microsoft.com/office/drawing/2014/main" id="{42F767A6-0056-BDEE-6B52-EEE5EE745E5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buClr>
                <a:schemeClr val="dk1"/>
              </a:buClr>
              <a:buSzPts val="1200"/>
              <a:buNone/>
            </a:pPr>
            <a:endParaRPr lang="en-US" sz="1200" b="0" i="0">
              <a:solidFill>
                <a:schemeClr val="dk1"/>
              </a:solidFill>
              <a:latin typeface="Calibri"/>
              <a:ea typeface="Calibri"/>
              <a:cs typeface="Calibri"/>
              <a:sym typeface="Calibri"/>
            </a:endParaRPr>
          </a:p>
        </p:txBody>
      </p:sp>
      <p:sp>
        <p:nvSpPr>
          <p:cNvPr id="451" name="Google Shape;451;g1ef68ec2659_0_54:notes">
            <a:extLst>
              <a:ext uri="{FF2B5EF4-FFF2-40B4-BE49-F238E27FC236}">
                <a16:creationId xmlns:a16="http://schemas.microsoft.com/office/drawing/2014/main" id="{B632CC67-897D-CAB1-00C2-42A122567C30}"/>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15</a:t>
            </a:fld>
            <a:endParaRPr/>
          </a:p>
        </p:txBody>
      </p:sp>
    </p:spTree>
    <p:extLst>
      <p:ext uri="{BB962C8B-B14F-4D97-AF65-F5344CB8AC3E}">
        <p14:creationId xmlns:p14="http://schemas.microsoft.com/office/powerpoint/2010/main" val="36968474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a:extLst>
            <a:ext uri="{FF2B5EF4-FFF2-40B4-BE49-F238E27FC236}">
              <a16:creationId xmlns:a16="http://schemas.microsoft.com/office/drawing/2014/main" id="{4D1DE7CF-5E54-8A7F-3390-A5978131B7B5}"/>
            </a:ext>
          </a:extLst>
        </p:cNvPr>
        <p:cNvGrpSpPr/>
        <p:nvPr/>
      </p:nvGrpSpPr>
      <p:grpSpPr>
        <a:xfrm>
          <a:off x="0" y="0"/>
          <a:ext cx="0" cy="0"/>
          <a:chOff x="0" y="0"/>
          <a:chExt cx="0" cy="0"/>
        </a:xfrm>
      </p:grpSpPr>
      <p:sp>
        <p:nvSpPr>
          <p:cNvPr id="449" name="Google Shape;449;g1ef68ec2659_0_54:notes">
            <a:extLst>
              <a:ext uri="{FF2B5EF4-FFF2-40B4-BE49-F238E27FC236}">
                <a16:creationId xmlns:a16="http://schemas.microsoft.com/office/drawing/2014/main" id="{05724028-D7B5-7234-18FA-39BAD77F9C6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50" name="Google Shape;450;g1ef68ec2659_0_54:notes">
            <a:extLst>
              <a:ext uri="{FF2B5EF4-FFF2-40B4-BE49-F238E27FC236}">
                <a16:creationId xmlns:a16="http://schemas.microsoft.com/office/drawing/2014/main" id="{97C89012-6D80-AEBE-02C7-13B1807B69F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buClr>
                <a:schemeClr val="dk1"/>
              </a:buClr>
              <a:buSzPts val="1200"/>
              <a:buNone/>
            </a:pPr>
            <a:endParaRPr lang="en-US" sz="1200" b="0" i="0">
              <a:solidFill>
                <a:schemeClr val="dk1"/>
              </a:solidFill>
              <a:latin typeface="Calibri"/>
              <a:ea typeface="Calibri"/>
              <a:cs typeface="Calibri"/>
              <a:sym typeface="Calibri"/>
            </a:endParaRPr>
          </a:p>
        </p:txBody>
      </p:sp>
      <p:sp>
        <p:nvSpPr>
          <p:cNvPr id="451" name="Google Shape;451;g1ef68ec2659_0_54:notes">
            <a:extLst>
              <a:ext uri="{FF2B5EF4-FFF2-40B4-BE49-F238E27FC236}">
                <a16:creationId xmlns:a16="http://schemas.microsoft.com/office/drawing/2014/main" id="{AA433896-9442-5F58-27CC-2FFB63BE086E}"/>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16</a:t>
            </a:fld>
            <a:endParaRPr/>
          </a:p>
        </p:txBody>
      </p:sp>
    </p:spTree>
    <p:extLst>
      <p:ext uri="{BB962C8B-B14F-4D97-AF65-F5344CB8AC3E}">
        <p14:creationId xmlns:p14="http://schemas.microsoft.com/office/powerpoint/2010/main" val="2849144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a:extLst>
            <a:ext uri="{FF2B5EF4-FFF2-40B4-BE49-F238E27FC236}">
              <a16:creationId xmlns:a16="http://schemas.microsoft.com/office/drawing/2014/main" id="{93916FF2-4F95-F936-A83B-6DEED14842FE}"/>
            </a:ext>
          </a:extLst>
        </p:cNvPr>
        <p:cNvGrpSpPr/>
        <p:nvPr/>
      </p:nvGrpSpPr>
      <p:grpSpPr>
        <a:xfrm>
          <a:off x="0" y="0"/>
          <a:ext cx="0" cy="0"/>
          <a:chOff x="0" y="0"/>
          <a:chExt cx="0" cy="0"/>
        </a:xfrm>
      </p:grpSpPr>
      <p:sp>
        <p:nvSpPr>
          <p:cNvPr id="449" name="Google Shape;449;g1ef68ec2659_0_54:notes">
            <a:extLst>
              <a:ext uri="{FF2B5EF4-FFF2-40B4-BE49-F238E27FC236}">
                <a16:creationId xmlns:a16="http://schemas.microsoft.com/office/drawing/2014/main" id="{1BDF087B-B062-114E-4C7D-2E873C16C56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50" name="Google Shape;450;g1ef68ec2659_0_54:notes">
            <a:extLst>
              <a:ext uri="{FF2B5EF4-FFF2-40B4-BE49-F238E27FC236}">
                <a16:creationId xmlns:a16="http://schemas.microsoft.com/office/drawing/2014/main" id="{BB752862-F40C-6284-3865-9042824AD63E}"/>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sz="1200" b="0" i="0">
              <a:solidFill>
                <a:schemeClr val="dk1"/>
              </a:solidFill>
              <a:latin typeface="Calibri"/>
              <a:ea typeface="Calibri"/>
              <a:cs typeface="Calibri"/>
              <a:sym typeface="Calibri"/>
            </a:endParaRPr>
          </a:p>
        </p:txBody>
      </p:sp>
      <p:sp>
        <p:nvSpPr>
          <p:cNvPr id="451" name="Google Shape;451;g1ef68ec2659_0_54:notes">
            <a:extLst>
              <a:ext uri="{FF2B5EF4-FFF2-40B4-BE49-F238E27FC236}">
                <a16:creationId xmlns:a16="http://schemas.microsoft.com/office/drawing/2014/main" id="{61795EA9-1780-3067-2B78-1D142EBB9FE1}"/>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4681863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a:extLst>
            <a:ext uri="{FF2B5EF4-FFF2-40B4-BE49-F238E27FC236}">
              <a16:creationId xmlns:a16="http://schemas.microsoft.com/office/drawing/2014/main" id="{2D98438B-69F0-4D28-50DE-9106272D3D39}"/>
            </a:ext>
          </a:extLst>
        </p:cNvPr>
        <p:cNvGrpSpPr/>
        <p:nvPr/>
      </p:nvGrpSpPr>
      <p:grpSpPr>
        <a:xfrm>
          <a:off x="0" y="0"/>
          <a:ext cx="0" cy="0"/>
          <a:chOff x="0" y="0"/>
          <a:chExt cx="0" cy="0"/>
        </a:xfrm>
      </p:grpSpPr>
      <p:sp>
        <p:nvSpPr>
          <p:cNvPr id="449" name="Google Shape;449;g1ef68ec2659_0_54:notes">
            <a:extLst>
              <a:ext uri="{FF2B5EF4-FFF2-40B4-BE49-F238E27FC236}">
                <a16:creationId xmlns:a16="http://schemas.microsoft.com/office/drawing/2014/main" id="{A26D7C0A-3D54-517C-C957-9AE245BB86F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50" name="Google Shape;450;g1ef68ec2659_0_54:notes">
            <a:extLst>
              <a:ext uri="{FF2B5EF4-FFF2-40B4-BE49-F238E27FC236}">
                <a16:creationId xmlns:a16="http://schemas.microsoft.com/office/drawing/2014/main" id="{B6C48258-8747-D155-6B2E-C3FECD98B93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endParaRPr sz="1200" b="0" i="0">
              <a:solidFill>
                <a:schemeClr val="dk1"/>
              </a:solidFill>
              <a:latin typeface="Calibri"/>
              <a:ea typeface="Calibri"/>
              <a:cs typeface="Calibri"/>
              <a:sym typeface="Calibri"/>
            </a:endParaRPr>
          </a:p>
        </p:txBody>
      </p:sp>
      <p:sp>
        <p:nvSpPr>
          <p:cNvPr id="451" name="Google Shape;451;g1ef68ec2659_0_54:notes">
            <a:extLst>
              <a:ext uri="{FF2B5EF4-FFF2-40B4-BE49-F238E27FC236}">
                <a16:creationId xmlns:a16="http://schemas.microsoft.com/office/drawing/2014/main" id="{AF0D50B0-A6C4-FF6D-7538-0318B5C9C47F}"/>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18</a:t>
            </a:fld>
            <a:endParaRPr/>
          </a:p>
        </p:txBody>
      </p:sp>
    </p:spTree>
    <p:extLst>
      <p:ext uri="{BB962C8B-B14F-4D97-AF65-F5344CB8AC3E}">
        <p14:creationId xmlns:p14="http://schemas.microsoft.com/office/powerpoint/2010/main" val="13966611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a:extLst>
            <a:ext uri="{FF2B5EF4-FFF2-40B4-BE49-F238E27FC236}">
              <a16:creationId xmlns:a16="http://schemas.microsoft.com/office/drawing/2014/main" id="{6D9D930E-1BDB-C72B-F349-3B2CD4A1E471}"/>
            </a:ext>
          </a:extLst>
        </p:cNvPr>
        <p:cNvGrpSpPr/>
        <p:nvPr/>
      </p:nvGrpSpPr>
      <p:grpSpPr>
        <a:xfrm>
          <a:off x="0" y="0"/>
          <a:ext cx="0" cy="0"/>
          <a:chOff x="0" y="0"/>
          <a:chExt cx="0" cy="0"/>
        </a:xfrm>
      </p:grpSpPr>
      <p:sp>
        <p:nvSpPr>
          <p:cNvPr id="402" name="Google Shape;402;g1ef68ec2659_0_12:notes">
            <a:extLst>
              <a:ext uri="{FF2B5EF4-FFF2-40B4-BE49-F238E27FC236}">
                <a16:creationId xmlns:a16="http://schemas.microsoft.com/office/drawing/2014/main" id="{1F63939E-27B1-D835-F8DD-07CED27389B4}"/>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a:p>
        </p:txBody>
      </p:sp>
      <p:sp>
        <p:nvSpPr>
          <p:cNvPr id="403" name="Google Shape;403;g1ef68ec2659_0_12:notes">
            <a:extLst>
              <a:ext uri="{FF2B5EF4-FFF2-40B4-BE49-F238E27FC236}">
                <a16:creationId xmlns:a16="http://schemas.microsoft.com/office/drawing/2014/main" id="{BC846DC7-342E-5EC8-3D9B-92EB766BE1E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4" name="Google Shape;404;g1ef68ec2659_0_12:notes">
            <a:extLst>
              <a:ext uri="{FF2B5EF4-FFF2-40B4-BE49-F238E27FC236}">
                <a16:creationId xmlns:a16="http://schemas.microsoft.com/office/drawing/2014/main" id="{C2042C64-1633-08CE-652D-AC79B4E26D4D}"/>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631841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sz="1100"/>
            </a:lvl1pPr>
            <a:lvl2pPr lvl="1" algn="l" rtl="0">
              <a:lnSpc>
                <a:spcPct val="100000"/>
              </a:lnSpc>
              <a:spcBef>
                <a:spcPts val="0"/>
              </a:spcBef>
              <a:spcAft>
                <a:spcPts val="0"/>
              </a:spcAft>
              <a:buSzPts val="1100"/>
              <a:buNone/>
              <a:defRPr sz="1100"/>
            </a:lvl2pPr>
            <a:lvl3pPr lvl="2" algn="l" rtl="0">
              <a:lnSpc>
                <a:spcPct val="100000"/>
              </a:lnSpc>
              <a:spcBef>
                <a:spcPts val="0"/>
              </a:spcBef>
              <a:spcAft>
                <a:spcPts val="0"/>
              </a:spcAft>
              <a:buSzPts val="1100"/>
              <a:buNone/>
              <a:defRPr sz="1100"/>
            </a:lvl3pPr>
            <a:lvl4pPr lvl="3" algn="l" rtl="0">
              <a:lnSpc>
                <a:spcPct val="100000"/>
              </a:lnSpc>
              <a:spcBef>
                <a:spcPts val="0"/>
              </a:spcBef>
              <a:spcAft>
                <a:spcPts val="0"/>
              </a:spcAft>
              <a:buSzPts val="1100"/>
              <a:buNone/>
              <a:defRPr sz="1100"/>
            </a:lvl4pPr>
            <a:lvl5pPr lvl="4" algn="l" rtl="0">
              <a:lnSpc>
                <a:spcPct val="100000"/>
              </a:lnSpc>
              <a:spcBef>
                <a:spcPts val="0"/>
              </a:spcBef>
              <a:spcAft>
                <a:spcPts val="0"/>
              </a:spcAft>
              <a:buSzPts val="1100"/>
              <a:buNone/>
              <a:defRPr sz="1100"/>
            </a:lvl5pPr>
            <a:lvl6pPr lvl="5" algn="l" rtl="0">
              <a:lnSpc>
                <a:spcPct val="100000"/>
              </a:lnSpc>
              <a:spcBef>
                <a:spcPts val="0"/>
              </a:spcBef>
              <a:spcAft>
                <a:spcPts val="0"/>
              </a:spcAft>
              <a:buSzPts val="1100"/>
              <a:buNone/>
              <a:defRPr sz="1100"/>
            </a:lvl6pPr>
            <a:lvl7pPr lvl="6" algn="l" rtl="0">
              <a:lnSpc>
                <a:spcPct val="100000"/>
              </a:lnSpc>
              <a:spcBef>
                <a:spcPts val="0"/>
              </a:spcBef>
              <a:spcAft>
                <a:spcPts val="0"/>
              </a:spcAft>
              <a:buSzPts val="1100"/>
              <a:buNone/>
              <a:defRPr sz="1100"/>
            </a:lvl7pPr>
            <a:lvl8pPr lvl="7" algn="l" rtl="0">
              <a:lnSpc>
                <a:spcPct val="100000"/>
              </a:lnSpc>
              <a:spcBef>
                <a:spcPts val="0"/>
              </a:spcBef>
              <a:spcAft>
                <a:spcPts val="0"/>
              </a:spcAft>
              <a:buSzPts val="1100"/>
              <a:buNone/>
              <a:defRPr sz="1100"/>
            </a:lvl8pPr>
            <a:lvl9pPr lvl="8" algn="l" rtl="0">
              <a:lnSpc>
                <a:spcPct val="100000"/>
              </a:lnSpc>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sz="1100"/>
            </a:lvl1pPr>
            <a:lvl2pPr lvl="1" algn="l" rtl="0">
              <a:lnSpc>
                <a:spcPct val="100000"/>
              </a:lnSpc>
              <a:spcBef>
                <a:spcPts val="0"/>
              </a:spcBef>
              <a:spcAft>
                <a:spcPts val="0"/>
              </a:spcAft>
              <a:buSzPts val="1100"/>
              <a:buNone/>
              <a:defRPr sz="1100"/>
            </a:lvl2pPr>
            <a:lvl3pPr lvl="2" algn="l" rtl="0">
              <a:lnSpc>
                <a:spcPct val="100000"/>
              </a:lnSpc>
              <a:spcBef>
                <a:spcPts val="0"/>
              </a:spcBef>
              <a:spcAft>
                <a:spcPts val="0"/>
              </a:spcAft>
              <a:buSzPts val="1100"/>
              <a:buNone/>
              <a:defRPr sz="1100"/>
            </a:lvl3pPr>
            <a:lvl4pPr lvl="3" algn="l" rtl="0">
              <a:lnSpc>
                <a:spcPct val="100000"/>
              </a:lnSpc>
              <a:spcBef>
                <a:spcPts val="0"/>
              </a:spcBef>
              <a:spcAft>
                <a:spcPts val="0"/>
              </a:spcAft>
              <a:buSzPts val="1100"/>
              <a:buNone/>
              <a:defRPr sz="1100"/>
            </a:lvl4pPr>
            <a:lvl5pPr lvl="4" algn="l" rtl="0">
              <a:lnSpc>
                <a:spcPct val="100000"/>
              </a:lnSpc>
              <a:spcBef>
                <a:spcPts val="0"/>
              </a:spcBef>
              <a:spcAft>
                <a:spcPts val="0"/>
              </a:spcAft>
              <a:buSzPts val="1100"/>
              <a:buNone/>
              <a:defRPr sz="1100"/>
            </a:lvl5pPr>
            <a:lvl6pPr lvl="5" algn="l" rtl="0">
              <a:lnSpc>
                <a:spcPct val="100000"/>
              </a:lnSpc>
              <a:spcBef>
                <a:spcPts val="0"/>
              </a:spcBef>
              <a:spcAft>
                <a:spcPts val="0"/>
              </a:spcAft>
              <a:buSzPts val="1100"/>
              <a:buNone/>
              <a:defRPr sz="1100"/>
            </a:lvl6pPr>
            <a:lvl7pPr lvl="6" algn="l" rtl="0">
              <a:lnSpc>
                <a:spcPct val="100000"/>
              </a:lnSpc>
              <a:spcBef>
                <a:spcPts val="0"/>
              </a:spcBef>
              <a:spcAft>
                <a:spcPts val="0"/>
              </a:spcAft>
              <a:buSzPts val="1100"/>
              <a:buNone/>
              <a:defRPr sz="1100"/>
            </a:lvl7pPr>
            <a:lvl8pPr lvl="7" algn="l" rtl="0">
              <a:lnSpc>
                <a:spcPct val="100000"/>
              </a:lnSpc>
              <a:spcBef>
                <a:spcPts val="0"/>
              </a:spcBef>
              <a:spcAft>
                <a:spcPts val="0"/>
              </a:spcAft>
              <a:buSzPts val="1100"/>
              <a:buNone/>
              <a:defRPr sz="1100"/>
            </a:lvl8pPr>
            <a:lvl9pPr lvl="8" algn="l" rtl="0">
              <a:lnSpc>
                <a:spcPct val="100000"/>
              </a:lnSpc>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74370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i="0" u="none" strike="noStrike" cap="none">
                <a:solidFill>
                  <a:srgbClr val="002970"/>
                </a:solidFill>
                <a:latin typeface="Noto Sans Medium"/>
                <a:ea typeface="Noto Sans Medium"/>
                <a:cs typeface="Noto Sans Medium"/>
                <a:sym typeface="Noto Sans Medium"/>
              </a:defRPr>
            </a:lvl1pPr>
            <a:lvl2pPr marL="0" marR="0" lvl="1" indent="0" algn="r" rtl="0">
              <a:lnSpc>
                <a:spcPct val="100000"/>
              </a:lnSpc>
              <a:spcBef>
                <a:spcPts val="0"/>
              </a:spcBef>
              <a:spcAft>
                <a:spcPts val="0"/>
              </a:spcAft>
              <a:buClr>
                <a:srgbClr val="000000"/>
              </a:buClr>
              <a:buSzPts val="900"/>
              <a:buFont typeface="Arial"/>
              <a:buNone/>
              <a:defRPr sz="900" i="0" u="none" strike="noStrike" cap="none">
                <a:solidFill>
                  <a:srgbClr val="002970"/>
                </a:solidFill>
                <a:latin typeface="Noto Sans Medium"/>
                <a:ea typeface="Noto Sans Medium"/>
                <a:cs typeface="Noto Sans Medium"/>
                <a:sym typeface="Noto Sans Medium"/>
              </a:defRPr>
            </a:lvl2pPr>
            <a:lvl3pPr marL="0" marR="0" lvl="2" indent="0" algn="r" rtl="0">
              <a:lnSpc>
                <a:spcPct val="100000"/>
              </a:lnSpc>
              <a:spcBef>
                <a:spcPts val="0"/>
              </a:spcBef>
              <a:spcAft>
                <a:spcPts val="0"/>
              </a:spcAft>
              <a:buClr>
                <a:srgbClr val="000000"/>
              </a:buClr>
              <a:buSzPts val="900"/>
              <a:buFont typeface="Arial"/>
              <a:buNone/>
              <a:defRPr sz="900" i="0" u="none" strike="noStrike" cap="none">
                <a:solidFill>
                  <a:srgbClr val="002970"/>
                </a:solidFill>
                <a:latin typeface="Noto Sans Medium"/>
                <a:ea typeface="Noto Sans Medium"/>
                <a:cs typeface="Noto Sans Medium"/>
                <a:sym typeface="Noto Sans Medium"/>
              </a:defRPr>
            </a:lvl3pPr>
            <a:lvl4pPr marL="0" marR="0" lvl="3" indent="0" algn="r" rtl="0">
              <a:lnSpc>
                <a:spcPct val="100000"/>
              </a:lnSpc>
              <a:spcBef>
                <a:spcPts val="0"/>
              </a:spcBef>
              <a:spcAft>
                <a:spcPts val="0"/>
              </a:spcAft>
              <a:buClr>
                <a:srgbClr val="000000"/>
              </a:buClr>
              <a:buSzPts val="900"/>
              <a:buFont typeface="Arial"/>
              <a:buNone/>
              <a:defRPr sz="900" i="0" u="none" strike="noStrike" cap="none">
                <a:solidFill>
                  <a:srgbClr val="002970"/>
                </a:solidFill>
                <a:latin typeface="Noto Sans Medium"/>
                <a:ea typeface="Noto Sans Medium"/>
                <a:cs typeface="Noto Sans Medium"/>
                <a:sym typeface="Noto Sans Medium"/>
              </a:defRPr>
            </a:lvl4pPr>
            <a:lvl5pPr marL="0" marR="0" lvl="4" indent="0" algn="r" rtl="0">
              <a:lnSpc>
                <a:spcPct val="100000"/>
              </a:lnSpc>
              <a:spcBef>
                <a:spcPts val="0"/>
              </a:spcBef>
              <a:spcAft>
                <a:spcPts val="0"/>
              </a:spcAft>
              <a:buClr>
                <a:srgbClr val="000000"/>
              </a:buClr>
              <a:buSzPts val="900"/>
              <a:buFont typeface="Arial"/>
              <a:buNone/>
              <a:defRPr sz="900" i="0" u="none" strike="noStrike" cap="none">
                <a:solidFill>
                  <a:srgbClr val="002970"/>
                </a:solidFill>
                <a:latin typeface="Noto Sans Medium"/>
                <a:ea typeface="Noto Sans Medium"/>
                <a:cs typeface="Noto Sans Medium"/>
                <a:sym typeface="Noto Sans Medium"/>
              </a:defRPr>
            </a:lvl5pPr>
            <a:lvl6pPr marL="0" marR="0" lvl="5" indent="0" algn="r" rtl="0">
              <a:lnSpc>
                <a:spcPct val="100000"/>
              </a:lnSpc>
              <a:spcBef>
                <a:spcPts val="0"/>
              </a:spcBef>
              <a:spcAft>
                <a:spcPts val="0"/>
              </a:spcAft>
              <a:buClr>
                <a:srgbClr val="000000"/>
              </a:buClr>
              <a:buSzPts val="900"/>
              <a:buFont typeface="Arial"/>
              <a:buNone/>
              <a:defRPr sz="900" i="0" u="none" strike="noStrike" cap="none">
                <a:solidFill>
                  <a:srgbClr val="002970"/>
                </a:solidFill>
                <a:latin typeface="Noto Sans Medium"/>
                <a:ea typeface="Noto Sans Medium"/>
                <a:cs typeface="Noto Sans Medium"/>
                <a:sym typeface="Noto Sans Medium"/>
              </a:defRPr>
            </a:lvl6pPr>
            <a:lvl7pPr marL="0" marR="0" lvl="6" indent="0" algn="r" rtl="0">
              <a:lnSpc>
                <a:spcPct val="100000"/>
              </a:lnSpc>
              <a:spcBef>
                <a:spcPts val="0"/>
              </a:spcBef>
              <a:spcAft>
                <a:spcPts val="0"/>
              </a:spcAft>
              <a:buClr>
                <a:srgbClr val="000000"/>
              </a:buClr>
              <a:buSzPts val="900"/>
              <a:buFont typeface="Arial"/>
              <a:buNone/>
              <a:defRPr sz="900" i="0" u="none" strike="noStrike" cap="none">
                <a:solidFill>
                  <a:srgbClr val="002970"/>
                </a:solidFill>
                <a:latin typeface="Noto Sans Medium"/>
                <a:ea typeface="Noto Sans Medium"/>
                <a:cs typeface="Noto Sans Medium"/>
                <a:sym typeface="Noto Sans Medium"/>
              </a:defRPr>
            </a:lvl7pPr>
            <a:lvl8pPr marL="0" marR="0" lvl="7" indent="0" algn="r" rtl="0">
              <a:lnSpc>
                <a:spcPct val="100000"/>
              </a:lnSpc>
              <a:spcBef>
                <a:spcPts val="0"/>
              </a:spcBef>
              <a:spcAft>
                <a:spcPts val="0"/>
              </a:spcAft>
              <a:buClr>
                <a:srgbClr val="000000"/>
              </a:buClr>
              <a:buSzPts val="900"/>
              <a:buFont typeface="Arial"/>
              <a:buNone/>
              <a:defRPr sz="900" i="0" u="none" strike="noStrike" cap="none">
                <a:solidFill>
                  <a:srgbClr val="002970"/>
                </a:solidFill>
                <a:latin typeface="Noto Sans Medium"/>
                <a:ea typeface="Noto Sans Medium"/>
                <a:cs typeface="Noto Sans Medium"/>
                <a:sym typeface="Noto Sans Medium"/>
              </a:defRPr>
            </a:lvl8pPr>
            <a:lvl9pPr marL="0" marR="0" lvl="8" indent="0" algn="r" rtl="0">
              <a:lnSpc>
                <a:spcPct val="100000"/>
              </a:lnSpc>
              <a:spcBef>
                <a:spcPts val="0"/>
              </a:spcBef>
              <a:spcAft>
                <a:spcPts val="0"/>
              </a:spcAft>
              <a:buClr>
                <a:srgbClr val="000000"/>
              </a:buClr>
              <a:buSzPts val="900"/>
              <a:buFont typeface="Arial"/>
              <a:buNone/>
              <a:defRPr sz="900" i="0" u="none" strike="noStrike" cap="none">
                <a:solidFill>
                  <a:srgbClr val="002970"/>
                </a:solidFill>
                <a:latin typeface="Noto Sans Medium"/>
                <a:ea typeface="Noto Sans Medium"/>
                <a:cs typeface="Noto Sans Medium"/>
                <a:sym typeface="Noto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5" r:id="rId7"/>
    <p:sldLayoutId id="2147483656" r:id="rId8"/>
    <p:sldLayoutId id="2147483657"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405"/>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A65A890-6BDF-7004-1181-6F6DAC58EBC3}"/>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06" name="Google Shape;406;p36"/>
          <p:cNvSpPr txBox="1"/>
          <p:nvPr/>
        </p:nvSpPr>
        <p:spPr>
          <a:xfrm>
            <a:off x="215714" y="136203"/>
            <a:ext cx="8712572" cy="1138763"/>
          </a:xfrm>
          <a:prstGeom prst="rect">
            <a:avLst/>
          </a:prstGeom>
          <a:noFill/>
          <a:ln>
            <a:noFill/>
          </a:ln>
        </p:spPr>
        <p:txBody>
          <a:bodyPr spcFirstLastPara="1" wrap="square" lIns="68575" tIns="68575" rIns="68575" bIns="68575" anchor="t" anchorCtr="0">
            <a:spAutoFit/>
          </a:bodyPr>
          <a:lstStyle/>
          <a:p>
            <a:pPr>
              <a:lnSpc>
                <a:spcPts val="3900"/>
              </a:lnSpc>
            </a:pPr>
            <a:r>
              <a:rPr lang="en-US" sz="2800" b="1">
                <a:solidFill>
                  <a:schemeClr val="tx1"/>
                </a:solidFill>
                <a:latin typeface="Noto Sans"/>
                <a:ea typeface="Noto Sans"/>
                <a:cs typeface="Noto Sans"/>
              </a:rPr>
              <a:t>LA County Department of Arts and Culture </a:t>
            </a:r>
            <a:endParaRPr lang="en-US">
              <a:solidFill>
                <a:schemeClr val="tx1"/>
              </a:solidFill>
            </a:endParaRPr>
          </a:p>
          <a:p>
            <a:pPr>
              <a:lnSpc>
                <a:spcPts val="3900"/>
              </a:lnSpc>
            </a:pPr>
            <a:r>
              <a:rPr lang="en-US" sz="2800" b="1">
                <a:solidFill>
                  <a:schemeClr val="tx1"/>
                </a:solidFill>
                <a:latin typeface="Noto Sans"/>
                <a:ea typeface="Noto Sans"/>
                <a:cs typeface="Noto Sans"/>
              </a:rPr>
              <a:t>2028 Cultural Program Framework  </a:t>
            </a:r>
            <a:endParaRPr lang="en-US">
              <a:solidFill>
                <a:schemeClr val="tx1"/>
              </a:solidFill>
            </a:endParaRPr>
          </a:p>
        </p:txBody>
      </p:sp>
      <p:sp>
        <p:nvSpPr>
          <p:cNvPr id="407" name="Google Shape;407;p36"/>
          <p:cNvSpPr txBox="1">
            <a:spLocks noGrp="1"/>
          </p:cNvSpPr>
          <p:nvPr>
            <p:ph type="sldNum" idx="12"/>
          </p:nvPr>
        </p:nvSpPr>
        <p:spPr>
          <a:xfrm>
            <a:off x="6354343" y="3497413"/>
            <a:ext cx="411600" cy="295200"/>
          </a:xfrm>
          <a:prstGeom prst="rect">
            <a:avLst/>
          </a:prstGeom>
        </p:spPr>
        <p:txBody>
          <a:bodyPr spcFirstLastPara="1" wrap="square" lIns="91425" tIns="91425" rIns="91425" bIns="91425" anchor="ctr" anchorCtr="0">
            <a:normAutofit fontScale="85000" lnSpcReduction="20000"/>
          </a:bodyPr>
          <a:lstStyle/>
          <a:p>
            <a:pPr marL="0" lvl="0" indent="0" algn="r" rtl="0">
              <a:spcBef>
                <a:spcPts val="0"/>
              </a:spcBef>
              <a:spcAft>
                <a:spcPts val="0"/>
              </a:spcAft>
              <a:buNone/>
            </a:pPr>
            <a:fld id="{00000000-1234-1234-1234-123412341234}" type="slidenum">
              <a:rPr lang="en"/>
              <a:t>1</a:t>
            </a:fld>
            <a:endParaRPr/>
          </a:p>
        </p:txBody>
      </p:sp>
      <p:sp>
        <p:nvSpPr>
          <p:cNvPr id="408" name="Google Shape;408;p36"/>
          <p:cNvSpPr txBox="1"/>
          <p:nvPr/>
        </p:nvSpPr>
        <p:spPr>
          <a:xfrm>
            <a:off x="293928" y="1384245"/>
            <a:ext cx="8197760" cy="1723539"/>
          </a:xfrm>
          <a:prstGeom prst="rect">
            <a:avLst/>
          </a:prstGeom>
          <a:noFill/>
          <a:ln>
            <a:noFill/>
          </a:ln>
        </p:spPr>
        <p:txBody>
          <a:bodyPr spcFirstLastPara="1" wrap="square" lIns="68575" tIns="68575" rIns="68575" bIns="68575" anchor="t" anchorCtr="0">
            <a:spAutoFit/>
          </a:bodyPr>
          <a:lstStyle/>
          <a:p>
            <a:r>
              <a:rPr lang="en-US" sz="2000">
                <a:solidFill>
                  <a:schemeClr val="tx1"/>
                </a:solidFill>
                <a:latin typeface="Noto Sans"/>
                <a:ea typeface="Noto Sans"/>
                <a:cs typeface="Noto Sans"/>
                <a:sym typeface="Noto Sans"/>
              </a:rPr>
              <a:t>Informational Hearing: </a:t>
            </a:r>
            <a:br>
              <a:rPr lang="en-US" sz="2000">
                <a:latin typeface="Noto Sans"/>
                <a:ea typeface="Noto Sans"/>
                <a:cs typeface="Noto Sans"/>
                <a:sym typeface="Noto Sans"/>
              </a:rPr>
            </a:br>
            <a:r>
              <a:rPr lang="en-US" sz="2000">
                <a:solidFill>
                  <a:schemeClr val="tx1"/>
                </a:solidFill>
                <a:latin typeface="Noto Sans"/>
                <a:ea typeface="Noto Sans"/>
                <a:cs typeface="Noto Sans"/>
                <a:sym typeface="Noto Sans"/>
              </a:rPr>
              <a:t>Cultural Olympiad/Arts &amp; Cultural Plans</a:t>
            </a:r>
            <a:endParaRPr lang="en-US" sz="2000">
              <a:solidFill>
                <a:schemeClr val="tx1"/>
              </a:solidFill>
              <a:ea typeface="Noto Sans"/>
            </a:endParaRPr>
          </a:p>
          <a:p>
            <a:r>
              <a:rPr lang="en-US" sz="2000">
                <a:solidFill>
                  <a:schemeClr val="tx1"/>
                </a:solidFill>
                <a:latin typeface="Noto Sans"/>
                <a:ea typeface="Noto Sans"/>
                <a:cs typeface="Noto Sans"/>
                <a:sym typeface="Noto Sans"/>
              </a:rPr>
              <a:t>Director, Kristin Sakoda   </a:t>
            </a:r>
            <a:endParaRPr lang="en-US" sz="2000">
              <a:solidFill>
                <a:schemeClr val="tx1"/>
              </a:solidFill>
            </a:endParaRPr>
          </a:p>
          <a:p>
            <a:r>
              <a:rPr lang="en-US" sz="2000">
                <a:solidFill>
                  <a:schemeClr val="tx1"/>
                </a:solidFill>
                <a:latin typeface="Noto Sans"/>
                <a:ea typeface="Noto Sans"/>
                <a:cs typeface="Noto Sans"/>
              </a:rPr>
              <a:t>October 14, 2026</a:t>
            </a:r>
            <a:endParaRPr lang="en-US" sz="2000">
              <a:solidFill>
                <a:schemeClr val="tx1"/>
              </a:solidFill>
            </a:endParaRPr>
          </a:p>
          <a:p>
            <a:endParaRPr lang="en-US" sz="2300">
              <a:solidFill>
                <a:schemeClr val="tx1"/>
              </a:solidFill>
              <a:latin typeface="Noto Sans"/>
              <a:ea typeface="Noto Sans"/>
              <a:cs typeface="Noto Sans"/>
            </a:endParaRPr>
          </a:p>
        </p:txBody>
      </p:sp>
      <p:pic>
        <p:nvPicPr>
          <p:cNvPr id="409" name="Google Shape;409;p36"/>
          <p:cNvPicPr preferRelativeResize="0"/>
          <p:nvPr/>
        </p:nvPicPr>
        <p:blipFill>
          <a:blip r:embed="rId3">
            <a:alphaModFix/>
          </a:blip>
          <a:srcRect/>
          <a:stretch/>
        </p:blipFill>
        <p:spPr>
          <a:xfrm>
            <a:off x="4060541" y="3977819"/>
            <a:ext cx="1030217" cy="901307"/>
          </a:xfrm>
          <a:prstGeom prst="rect">
            <a:avLst/>
          </a:prstGeom>
          <a:noFill/>
          <a:ln>
            <a:noFill/>
          </a:ln>
        </p:spPr>
      </p:pic>
      <p:sp>
        <p:nvSpPr>
          <p:cNvPr id="3" name="Google Shape;457;p41">
            <a:extLst>
              <a:ext uri="{FF2B5EF4-FFF2-40B4-BE49-F238E27FC236}">
                <a16:creationId xmlns:a16="http://schemas.microsoft.com/office/drawing/2014/main" id="{88A64A67-1AFA-6B5E-DDF7-D3EE9A4F80C2}"/>
              </a:ext>
            </a:extLst>
          </p:cNvPr>
          <p:cNvSpPr/>
          <p:nvPr/>
        </p:nvSpPr>
        <p:spPr>
          <a:xfrm>
            <a:off x="5283208" y="1549609"/>
            <a:ext cx="3767532" cy="3085694"/>
          </a:xfrm>
          <a:prstGeom prst="rect">
            <a:avLst/>
          </a:prstGeom>
          <a:solidFill>
            <a:srgbClr val="FF8478"/>
          </a:solidFill>
          <a:ln>
            <a:noFill/>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Calibri"/>
              <a:ea typeface="Calibri"/>
              <a:cs typeface="Calibri"/>
              <a:sym typeface="Calibri"/>
            </a:endParaRPr>
          </a:p>
        </p:txBody>
      </p:sp>
      <p:pic>
        <p:nvPicPr>
          <p:cNvPr id="5" name="Picture 4">
            <a:extLst>
              <a:ext uri="{FF2B5EF4-FFF2-40B4-BE49-F238E27FC236}">
                <a16:creationId xmlns:a16="http://schemas.microsoft.com/office/drawing/2014/main" id="{03A99D79-3A49-85D2-9436-15CDE1E5C4C4}"/>
              </a:ext>
            </a:extLst>
          </p:cNvPr>
          <p:cNvPicPr>
            <a:picLocks noChangeAspect="1"/>
          </p:cNvPicPr>
          <p:nvPr/>
        </p:nvPicPr>
        <p:blipFill>
          <a:blip r:embed="rId4"/>
          <a:stretch>
            <a:fillRect/>
          </a:stretch>
        </p:blipFill>
        <p:spPr>
          <a:xfrm>
            <a:off x="5279440" y="1660000"/>
            <a:ext cx="3689902" cy="322400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452"/>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8FDF59A1-FC13-F408-C190-45DAC6F84956}"/>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53" name="Google Shape;453;p41"/>
          <p:cNvSpPr txBox="1"/>
          <p:nvPr/>
        </p:nvSpPr>
        <p:spPr>
          <a:xfrm>
            <a:off x="266700" y="194513"/>
            <a:ext cx="4409287" cy="1015653"/>
          </a:xfrm>
          <a:prstGeom prst="rect">
            <a:avLst/>
          </a:prstGeom>
          <a:noFill/>
          <a:ln>
            <a:noFill/>
          </a:ln>
        </p:spPr>
        <p:txBody>
          <a:bodyPr spcFirstLastPara="1" wrap="square" lIns="68575" tIns="68575" rIns="68575" bIns="68575" anchor="t" anchorCtr="0">
            <a:spAutoFit/>
          </a:bodyPr>
          <a:lstStyle/>
          <a:p>
            <a:pPr marL="0" lvl="0" indent="0" algn="l" rtl="0">
              <a:lnSpc>
                <a:spcPct val="100000"/>
              </a:lnSpc>
              <a:spcBef>
                <a:spcPts val="0"/>
              </a:spcBef>
              <a:spcAft>
                <a:spcPts val="0"/>
              </a:spcAft>
              <a:buNone/>
            </a:pPr>
            <a:r>
              <a:rPr lang="en-US" sz="2400" b="1">
                <a:solidFill>
                  <a:schemeClr val="tx1"/>
                </a:solidFill>
                <a:latin typeface="Noto Sans" panose="020B0502040504020204" pitchFamily="34" charset="0"/>
                <a:ea typeface="Noto Sans" panose="020B0502040504020204" pitchFamily="34" charset="0"/>
                <a:cs typeface="Noto Sans" panose="020B0502040504020204" pitchFamily="34" charset="0"/>
                <a:sym typeface="Noto Sans"/>
              </a:rPr>
              <a:t>Mission</a:t>
            </a:r>
            <a:endParaRPr lang="en-US" sz="2400" b="1">
              <a:solidFill>
                <a:schemeClr val="tx1"/>
              </a:solidFill>
              <a:latin typeface="Noto Sans" panose="020B0502040504020204" pitchFamily="34" charset="0"/>
              <a:ea typeface="Noto Sans" panose="020B0502040504020204" pitchFamily="34" charset="0"/>
              <a:cs typeface="Noto Sans" panose="020B0502040504020204" pitchFamily="34" charset="0"/>
            </a:endParaRPr>
          </a:p>
          <a:p>
            <a:pPr marL="0" lvl="0" indent="0" algn="l" rtl="0">
              <a:spcBef>
                <a:spcPts val="0"/>
              </a:spcBef>
              <a:spcAft>
                <a:spcPts val="0"/>
              </a:spcAft>
              <a:buClr>
                <a:schemeClr val="dk1"/>
              </a:buClr>
              <a:buSzPts val="800"/>
              <a:buFont typeface="Arial"/>
              <a:buNone/>
            </a:pPr>
            <a:r>
              <a:rPr lang="en-US" sz="1400">
                <a:solidFill>
                  <a:schemeClr val="tx1"/>
                </a:solidFill>
                <a:latin typeface="+mn-lt"/>
                <a:ea typeface="Noto Sans" panose="020B0502040504020204" pitchFamily="34" charset="0"/>
                <a:cs typeface="Noto Sans" panose="020B0502040504020204" pitchFamily="34" charset="0"/>
                <a:sym typeface="Noto Sans"/>
              </a:rPr>
              <a:t>To advance arts, culture, and creativity throughout Los Angeles County.</a:t>
            </a:r>
            <a:endParaRPr lang="en-US" sz="2600" b="1">
              <a:solidFill>
                <a:schemeClr val="tx1"/>
              </a:solidFill>
              <a:latin typeface="+mn-lt"/>
              <a:ea typeface="Noto Sans" panose="020B0502040504020204" pitchFamily="34" charset="0"/>
              <a:cs typeface="Noto Sans" panose="020B0502040504020204" pitchFamily="34" charset="0"/>
              <a:sym typeface="Noto Sans"/>
            </a:endParaRPr>
          </a:p>
          <a:p>
            <a:pPr marL="0" lvl="0" indent="0" algn="l" rtl="0">
              <a:lnSpc>
                <a:spcPct val="100000"/>
              </a:lnSpc>
              <a:spcBef>
                <a:spcPts val="0"/>
              </a:spcBef>
              <a:spcAft>
                <a:spcPts val="0"/>
              </a:spcAft>
              <a:buNone/>
            </a:pPr>
            <a:endParaRPr sz="500" b="1">
              <a:solidFill>
                <a:schemeClr val="tx1"/>
              </a:solidFill>
              <a:latin typeface="Noto Sans"/>
              <a:ea typeface="Noto Sans"/>
              <a:cs typeface="Noto Sans"/>
              <a:sym typeface="Noto Sans"/>
            </a:endParaRPr>
          </a:p>
        </p:txBody>
      </p:sp>
      <p:sp>
        <p:nvSpPr>
          <p:cNvPr id="454" name="Google Shape;454;p41"/>
          <p:cNvSpPr txBox="1"/>
          <p:nvPr/>
        </p:nvSpPr>
        <p:spPr>
          <a:xfrm>
            <a:off x="266700" y="1070623"/>
            <a:ext cx="4409287" cy="1231096"/>
          </a:xfrm>
          <a:prstGeom prst="rect">
            <a:avLst/>
          </a:prstGeom>
          <a:noFill/>
          <a:ln>
            <a:noFill/>
          </a:ln>
        </p:spPr>
        <p:txBody>
          <a:bodyPr spcFirstLastPara="1" wrap="square" lIns="68575" tIns="68575" rIns="68575" bIns="68575" anchor="t" anchorCtr="0">
            <a:spAutoFit/>
          </a:bodyPr>
          <a:lstStyle/>
          <a:p>
            <a:pPr marL="0" lvl="0" indent="0" algn="l" rtl="0">
              <a:lnSpc>
                <a:spcPct val="100000"/>
              </a:lnSpc>
              <a:spcBef>
                <a:spcPts val="0"/>
              </a:spcBef>
              <a:spcAft>
                <a:spcPts val="0"/>
              </a:spcAft>
              <a:buNone/>
            </a:pPr>
            <a:r>
              <a:rPr lang="en-US" sz="2400" b="1">
                <a:solidFill>
                  <a:schemeClr val="dk1"/>
                </a:solidFill>
                <a:latin typeface="Noto Sans" panose="020B0502040504020204" pitchFamily="34" charset="0"/>
                <a:ea typeface="Noto Sans" panose="020B0502040504020204" pitchFamily="34" charset="0"/>
                <a:cs typeface="Noto Sans" panose="020B0502040504020204" pitchFamily="34" charset="0"/>
                <a:sym typeface="Noto Sans"/>
              </a:rPr>
              <a:t>Vision</a:t>
            </a:r>
            <a:endParaRPr lang="en-US" sz="2400" b="1">
              <a:solidFill>
                <a:schemeClr val="dk1"/>
              </a:solidFill>
              <a:latin typeface="Noto Sans" panose="020B0502040504020204" pitchFamily="34" charset="0"/>
              <a:ea typeface="Noto Sans" panose="020B0502040504020204" pitchFamily="34" charset="0"/>
              <a:cs typeface="Noto Sans" panose="020B0502040504020204" pitchFamily="34" charset="0"/>
            </a:endParaRPr>
          </a:p>
          <a:p>
            <a:pPr marL="0" lvl="0" indent="0" algn="l" rtl="0">
              <a:spcBef>
                <a:spcPts val="0"/>
              </a:spcBef>
              <a:spcAft>
                <a:spcPts val="0"/>
              </a:spcAft>
              <a:buNone/>
            </a:pPr>
            <a:r>
              <a:rPr lang="en-US" sz="1400">
                <a:solidFill>
                  <a:schemeClr val="tx1"/>
                </a:solidFill>
                <a:latin typeface="+mn-lt"/>
                <a:ea typeface="Noto Sans" panose="020B0502040504020204" pitchFamily="34" charset="0"/>
                <a:cs typeface="Noto Sans" panose="020B0502040504020204" pitchFamily="34" charset="0"/>
                <a:sym typeface="Noto Sans"/>
              </a:rPr>
              <a:t>We envision a region in which arts, culture, and creativity are integral to every aspect of civic life for all people and communities. </a:t>
            </a:r>
            <a:endParaRPr lang="en-US" sz="2600" b="1">
              <a:solidFill>
                <a:schemeClr val="tx1"/>
              </a:solidFill>
              <a:latin typeface="+mn-lt"/>
              <a:ea typeface="Noto Sans" panose="020B0502040504020204" pitchFamily="34" charset="0"/>
              <a:cs typeface="Noto Sans" panose="020B0502040504020204" pitchFamily="34" charset="0"/>
              <a:sym typeface="Noto Sans"/>
            </a:endParaRPr>
          </a:p>
          <a:p>
            <a:pPr marL="0" lvl="0" indent="0" algn="l" rtl="0">
              <a:lnSpc>
                <a:spcPct val="100000"/>
              </a:lnSpc>
              <a:spcBef>
                <a:spcPts val="0"/>
              </a:spcBef>
              <a:spcAft>
                <a:spcPts val="0"/>
              </a:spcAft>
              <a:buNone/>
            </a:pPr>
            <a:endParaRPr sz="500" b="1">
              <a:solidFill>
                <a:schemeClr val="dk1"/>
              </a:solidFill>
              <a:latin typeface="Noto Sans"/>
              <a:ea typeface="Noto Sans"/>
              <a:cs typeface="Noto Sans"/>
              <a:sym typeface="Noto Sans"/>
            </a:endParaRPr>
          </a:p>
        </p:txBody>
      </p:sp>
      <p:sp>
        <p:nvSpPr>
          <p:cNvPr id="455" name="Google Shape;455;p41"/>
          <p:cNvSpPr txBox="1"/>
          <p:nvPr/>
        </p:nvSpPr>
        <p:spPr>
          <a:xfrm>
            <a:off x="266700" y="2156473"/>
            <a:ext cx="5577840" cy="2523758"/>
          </a:xfrm>
          <a:prstGeom prst="rect">
            <a:avLst/>
          </a:prstGeom>
          <a:noFill/>
          <a:ln>
            <a:noFill/>
          </a:ln>
        </p:spPr>
        <p:txBody>
          <a:bodyPr spcFirstLastPara="1" wrap="square" lIns="68575" tIns="68575" rIns="68575" bIns="68575" anchor="t" anchorCtr="0">
            <a:spAutoFit/>
          </a:bodyPr>
          <a:lstStyle/>
          <a:p>
            <a:pPr marL="0" lvl="0" indent="0" algn="l" rtl="0">
              <a:lnSpc>
                <a:spcPct val="100000"/>
              </a:lnSpc>
              <a:spcBef>
                <a:spcPts val="0"/>
              </a:spcBef>
              <a:spcAft>
                <a:spcPts val="0"/>
              </a:spcAft>
              <a:buNone/>
            </a:pPr>
            <a:r>
              <a:rPr lang="en-US" sz="2400" b="1">
                <a:solidFill>
                  <a:schemeClr val="tx1"/>
                </a:solidFill>
                <a:latin typeface="Noto Sans"/>
                <a:ea typeface="Noto Sans"/>
                <a:cs typeface="Noto Sans"/>
                <a:sym typeface="Noto Sans"/>
              </a:rPr>
              <a:t>Programs and Services</a:t>
            </a:r>
            <a:endParaRPr lang="en-US" sz="2400" b="1">
              <a:solidFill>
                <a:schemeClr val="tx1"/>
              </a:solidFill>
              <a:latin typeface="Noto Sans"/>
              <a:ea typeface="Noto Sans"/>
              <a:cs typeface="Noto Sans"/>
            </a:endParaRPr>
          </a:p>
          <a:p>
            <a:pPr marL="342900" indent="-254000">
              <a:buClr>
                <a:srgbClr val="002970"/>
              </a:buClr>
              <a:buSzPts val="1400"/>
              <a:buFont typeface="Noto Sans"/>
              <a:buChar char="●"/>
            </a:pPr>
            <a:r>
              <a:rPr lang="en-US" sz="1400">
                <a:solidFill>
                  <a:schemeClr val="tx1"/>
                </a:solidFill>
                <a:latin typeface="+mn-lt"/>
                <a:ea typeface="Noto Sans" panose="020B0502040504020204" pitchFamily="34" charset="0"/>
                <a:cs typeface="Noto Sans" panose="020B0502040504020204" pitchFamily="34" charset="0"/>
                <a:sym typeface="Noto Sans"/>
              </a:rPr>
              <a:t>Grants and Professional Development </a:t>
            </a:r>
            <a:endParaRPr lang="en-US" sz="1400">
              <a:solidFill>
                <a:schemeClr val="tx1"/>
              </a:solidFill>
              <a:latin typeface="+mn-lt"/>
              <a:ea typeface="Noto Sans" panose="020B0502040504020204" pitchFamily="34" charset="0"/>
              <a:cs typeface="Noto Sans" panose="020B0502040504020204" pitchFamily="34" charset="0"/>
            </a:endParaRPr>
          </a:p>
          <a:p>
            <a:pPr marL="342900" indent="-254000">
              <a:buClr>
                <a:srgbClr val="002970"/>
              </a:buClr>
              <a:buSzPts val="1400"/>
              <a:buFont typeface="Noto Sans"/>
              <a:buChar char="●"/>
            </a:pPr>
            <a:r>
              <a:rPr lang="en-US">
                <a:solidFill>
                  <a:schemeClr val="tx1"/>
                </a:solidFill>
                <a:latin typeface="+mn-lt"/>
                <a:ea typeface="Noto Sans" panose="020B0502040504020204" pitchFamily="34" charset="0"/>
                <a:cs typeface="Noto Sans" panose="020B0502040504020204" pitchFamily="34" charset="0"/>
                <a:sym typeface="Noto Sans"/>
              </a:rPr>
              <a:t>Civic Art Collection, Care, Commissions</a:t>
            </a:r>
            <a:endParaRPr lang="en-US">
              <a:solidFill>
                <a:schemeClr val="tx1"/>
              </a:solidFill>
              <a:latin typeface="+mn-lt"/>
              <a:ea typeface="Noto Sans" panose="020B0502040504020204" pitchFamily="34" charset="0"/>
              <a:cs typeface="Noto Sans" panose="020B0502040504020204" pitchFamily="34" charset="0"/>
            </a:endParaRPr>
          </a:p>
          <a:p>
            <a:pPr marL="342900" indent="-254000">
              <a:buClr>
                <a:srgbClr val="002970"/>
              </a:buClr>
              <a:buSzPts val="1400"/>
              <a:buFont typeface="Noto Sans"/>
              <a:buChar char="●"/>
            </a:pPr>
            <a:r>
              <a:rPr lang="en-US">
                <a:solidFill>
                  <a:schemeClr val="tx1"/>
                </a:solidFill>
                <a:latin typeface="+mn-lt"/>
                <a:ea typeface="Noto Sans" panose="020B0502040504020204" pitchFamily="34" charset="0"/>
                <a:cs typeface="Noto Sans" panose="020B0502040504020204" pitchFamily="34" charset="0"/>
                <a:sym typeface="Noto Sans"/>
              </a:rPr>
              <a:t>Arts Education</a:t>
            </a:r>
            <a:r>
              <a:rPr lang="en-US" sz="1400">
                <a:solidFill>
                  <a:schemeClr val="tx1"/>
                </a:solidFill>
                <a:latin typeface="+mn-lt"/>
                <a:ea typeface="Noto Sans" panose="020B0502040504020204" pitchFamily="34" charset="0"/>
                <a:cs typeface="Noto Sans" panose="020B0502040504020204" pitchFamily="34" charset="0"/>
                <a:sym typeface="Noto Sans"/>
              </a:rPr>
              <a:t> </a:t>
            </a:r>
            <a:r>
              <a:rPr lang="en-US">
                <a:solidFill>
                  <a:schemeClr val="tx1"/>
                </a:solidFill>
                <a:latin typeface="+mn-lt"/>
                <a:ea typeface="Noto Sans" panose="020B0502040504020204" pitchFamily="34" charset="0"/>
                <a:cs typeface="Noto Sans" panose="020B0502040504020204" pitchFamily="34" charset="0"/>
                <a:sym typeface="Noto Sans"/>
              </a:rPr>
              <a:t>and Youth Development</a:t>
            </a:r>
            <a:endParaRPr lang="en-US">
              <a:solidFill>
                <a:schemeClr val="tx1"/>
              </a:solidFill>
              <a:latin typeface="+mn-lt"/>
              <a:ea typeface="Noto Sans" panose="020B0502040504020204" pitchFamily="34" charset="0"/>
              <a:cs typeface="Noto Sans" panose="020B0502040504020204" pitchFamily="34" charset="0"/>
            </a:endParaRPr>
          </a:p>
          <a:p>
            <a:pPr marL="342900" indent="-254000">
              <a:buClr>
                <a:srgbClr val="002970"/>
              </a:buClr>
              <a:buSzPts val="1400"/>
              <a:buFont typeface="Noto Sans"/>
              <a:buChar char="●"/>
            </a:pPr>
            <a:r>
              <a:rPr lang="en-US">
                <a:solidFill>
                  <a:schemeClr val="tx1"/>
                </a:solidFill>
                <a:latin typeface="+mn-lt"/>
                <a:ea typeface="Noto Sans" panose="020B0502040504020204" pitchFamily="34" charset="0"/>
                <a:cs typeface="Noto Sans" panose="020B0502040504020204" pitchFamily="34" charset="0"/>
                <a:sym typeface="Noto Sans"/>
              </a:rPr>
              <a:t>Cross-Sector Arts Strategies</a:t>
            </a:r>
            <a:endParaRPr lang="en-US">
              <a:solidFill>
                <a:schemeClr val="tx1"/>
              </a:solidFill>
              <a:latin typeface="+mn-lt"/>
              <a:ea typeface="Noto Sans" panose="020B0502040504020204" pitchFamily="34" charset="0"/>
              <a:cs typeface="Noto Sans" panose="020B0502040504020204" pitchFamily="34" charset="0"/>
            </a:endParaRPr>
          </a:p>
          <a:p>
            <a:pPr marL="342900" lvl="0" indent="-254000" algn="l" rtl="0">
              <a:spcBef>
                <a:spcPts val="0"/>
              </a:spcBef>
              <a:spcAft>
                <a:spcPts val="0"/>
              </a:spcAft>
              <a:buClr>
                <a:srgbClr val="002970"/>
              </a:buClr>
              <a:buSzPts val="1400"/>
              <a:buFont typeface="Noto Sans"/>
              <a:buChar char="●"/>
            </a:pPr>
            <a:r>
              <a:rPr lang="en-US" sz="1400">
                <a:solidFill>
                  <a:schemeClr val="tx1"/>
                </a:solidFill>
                <a:latin typeface="+mn-lt"/>
                <a:ea typeface="Noto Sans" panose="020B0502040504020204" pitchFamily="34" charset="0"/>
                <a:cs typeface="Noto Sans" panose="020B0502040504020204" pitchFamily="34" charset="0"/>
                <a:sym typeface="Noto Sans"/>
              </a:rPr>
              <a:t>Research and </a:t>
            </a:r>
            <a:r>
              <a:rPr lang="en-US">
                <a:solidFill>
                  <a:schemeClr val="tx1"/>
                </a:solidFill>
                <a:latin typeface="+mn-lt"/>
                <a:ea typeface="Noto Sans" panose="020B0502040504020204" pitchFamily="34" charset="0"/>
                <a:cs typeface="Noto Sans" panose="020B0502040504020204" pitchFamily="34" charset="0"/>
                <a:sym typeface="Noto Sans"/>
              </a:rPr>
              <a:t>Evaluation</a:t>
            </a:r>
            <a:endParaRPr lang="en-US" sz="1400">
              <a:solidFill>
                <a:schemeClr val="tx1"/>
              </a:solidFill>
              <a:latin typeface="+mn-lt"/>
              <a:ea typeface="Noto Sans" panose="020B0502040504020204" pitchFamily="34" charset="0"/>
              <a:cs typeface="Noto Sans" panose="020B0502040504020204" pitchFamily="34" charset="0"/>
            </a:endParaRPr>
          </a:p>
          <a:p>
            <a:pPr marL="342900" indent="-254000">
              <a:buClr>
                <a:srgbClr val="002970"/>
              </a:buClr>
              <a:buSzPts val="1400"/>
              <a:buFont typeface="Noto Sans"/>
              <a:buChar char="●"/>
            </a:pPr>
            <a:r>
              <a:rPr lang="en-US">
                <a:solidFill>
                  <a:schemeClr val="tx1"/>
                </a:solidFill>
                <a:latin typeface="+mn-lt"/>
                <a:ea typeface="Noto Sans" panose="020B0502040504020204" pitchFamily="34" charset="0"/>
                <a:cs typeface="Noto Sans" panose="020B0502040504020204" pitchFamily="34" charset="0"/>
              </a:rPr>
              <a:t>Communications</a:t>
            </a:r>
          </a:p>
          <a:p>
            <a:pPr marL="88900">
              <a:buClr>
                <a:srgbClr val="002970"/>
              </a:buClr>
              <a:buSzPts val="1400"/>
            </a:pPr>
            <a:endParaRPr lang="en-US">
              <a:solidFill>
                <a:schemeClr val="tx1"/>
              </a:solidFill>
              <a:latin typeface="+mn-lt"/>
              <a:ea typeface="Noto Sans" panose="020B0502040504020204" pitchFamily="34" charset="0"/>
              <a:cs typeface="Noto Sans" panose="020B0502040504020204" pitchFamily="34" charset="0"/>
            </a:endParaRPr>
          </a:p>
          <a:p>
            <a:pPr marL="88900">
              <a:buSzPts val="1400"/>
            </a:pPr>
            <a:r>
              <a:rPr lang="en-US">
                <a:solidFill>
                  <a:schemeClr val="tx1"/>
                </a:solidFill>
                <a:latin typeface="+mn-lt"/>
                <a:ea typeface="Noto Sans" panose="020B0502040504020204" pitchFamily="34" charset="0"/>
                <a:cs typeface="Noto Sans" panose="020B0502040504020204" pitchFamily="34" charset="0"/>
                <a:sym typeface="Noto Sans"/>
              </a:rPr>
              <a:t>We are home to Arts Commission, Arts Education Collective, </a:t>
            </a:r>
            <a:endParaRPr lang="en-US">
              <a:solidFill>
                <a:schemeClr val="tx1"/>
              </a:solidFill>
              <a:latin typeface="+mn-lt"/>
              <a:ea typeface="Noto Sans" panose="020B0502040504020204" pitchFamily="34" charset="0"/>
              <a:cs typeface="Noto Sans" panose="020B0502040504020204" pitchFamily="34" charset="0"/>
            </a:endParaRPr>
          </a:p>
          <a:p>
            <a:pPr marL="88900"/>
            <a:r>
              <a:rPr lang="en-US">
                <a:solidFill>
                  <a:schemeClr val="tx1"/>
                </a:solidFill>
                <a:latin typeface="+mn-lt"/>
                <a:ea typeface="Noto Sans" panose="020B0502040504020204" pitchFamily="34" charset="0"/>
                <a:cs typeface="Noto Sans" panose="020B0502040504020204" pitchFamily="34" charset="0"/>
              </a:rPr>
              <a:t>LA City/County Native American Indian Commission</a:t>
            </a:r>
          </a:p>
          <a:p>
            <a:endParaRPr lang="en-US" sz="500" b="1">
              <a:solidFill>
                <a:schemeClr val="dk1"/>
              </a:solidFill>
              <a:latin typeface="Noto Sans"/>
              <a:ea typeface="Noto Sans"/>
              <a:cs typeface="Noto Sans"/>
            </a:endParaRPr>
          </a:p>
        </p:txBody>
      </p:sp>
      <p:sp>
        <p:nvSpPr>
          <p:cNvPr id="456" name="Google Shape;456;p41"/>
          <p:cNvSpPr/>
          <p:nvPr/>
        </p:nvSpPr>
        <p:spPr>
          <a:xfrm>
            <a:off x="5694674" y="165256"/>
            <a:ext cx="3056952" cy="3628011"/>
          </a:xfrm>
          <a:prstGeom prst="rect">
            <a:avLst/>
          </a:prstGeom>
          <a:solidFill>
            <a:srgbClr val="FF8478"/>
          </a:solidFill>
          <a:ln>
            <a:noFill/>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Calibri"/>
              <a:ea typeface="Calibri"/>
              <a:cs typeface="Calibri"/>
              <a:sym typeface="Calibri"/>
            </a:endParaRPr>
          </a:p>
        </p:txBody>
      </p:sp>
      <p:sp>
        <p:nvSpPr>
          <p:cNvPr id="457" name="Google Shape;457;p41"/>
          <p:cNvSpPr/>
          <p:nvPr/>
        </p:nvSpPr>
        <p:spPr>
          <a:xfrm>
            <a:off x="5608128" y="234708"/>
            <a:ext cx="3058784" cy="3692383"/>
          </a:xfrm>
          <a:prstGeom prst="rect">
            <a:avLst/>
          </a:prstGeom>
          <a:solidFill>
            <a:srgbClr val="F0D400"/>
          </a:solidFill>
          <a:ln>
            <a:noFill/>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Calibri"/>
              <a:ea typeface="Calibri"/>
              <a:cs typeface="Calibri"/>
              <a:sym typeface="Calibri"/>
            </a:endParaRPr>
          </a:p>
        </p:txBody>
      </p:sp>
      <p:pic>
        <p:nvPicPr>
          <p:cNvPr id="458" name="Google Shape;458;p41"/>
          <p:cNvPicPr preferRelativeResize="0"/>
          <p:nvPr/>
        </p:nvPicPr>
        <p:blipFill>
          <a:blip r:embed="rId3">
            <a:alphaModFix/>
          </a:blip>
          <a:stretch>
            <a:fillRect/>
          </a:stretch>
        </p:blipFill>
        <p:spPr>
          <a:xfrm>
            <a:off x="5523662" y="306079"/>
            <a:ext cx="3056952" cy="3690205"/>
          </a:xfrm>
          <a:prstGeom prst="rect">
            <a:avLst/>
          </a:prstGeom>
          <a:noFill/>
          <a:ln>
            <a:noFill/>
          </a:ln>
        </p:spPr>
      </p:pic>
      <p:sp>
        <p:nvSpPr>
          <p:cNvPr id="459" name="Google Shape;459;p41"/>
          <p:cNvSpPr txBox="1">
            <a:spLocks noGrp="1"/>
          </p:cNvSpPr>
          <p:nvPr>
            <p:ph type="sldNum" idx="12"/>
          </p:nvPr>
        </p:nvSpPr>
        <p:spPr>
          <a:xfrm>
            <a:off x="6743700" y="4767263"/>
            <a:ext cx="2057400" cy="2739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
                <a:solidFill>
                  <a:srgbClr val="888888"/>
                </a:solidFill>
              </a:rPr>
              <a:t>2</a:t>
            </a:fld>
            <a:endParaRPr>
              <a:solidFill>
                <a:srgbClr val="888888"/>
              </a:solidFill>
            </a:endParaRPr>
          </a:p>
        </p:txBody>
      </p:sp>
      <p:pic>
        <p:nvPicPr>
          <p:cNvPr id="2" name="Picture 1">
            <a:extLst>
              <a:ext uri="{FF2B5EF4-FFF2-40B4-BE49-F238E27FC236}">
                <a16:creationId xmlns:a16="http://schemas.microsoft.com/office/drawing/2014/main" id="{3F0AE2D2-2074-157F-AF66-2E77BA98DEEC}"/>
              </a:ext>
            </a:extLst>
          </p:cNvPr>
          <p:cNvPicPr>
            <a:picLocks noChangeAspect="1"/>
          </p:cNvPicPr>
          <p:nvPr/>
        </p:nvPicPr>
        <p:blipFill>
          <a:blip r:embed="rId4"/>
          <a:stretch>
            <a:fillRect/>
          </a:stretch>
        </p:blipFill>
        <p:spPr>
          <a:xfrm>
            <a:off x="7581901" y="4065198"/>
            <a:ext cx="1033272" cy="866788"/>
          </a:xfrm>
          <a:prstGeom prst="rect">
            <a:avLst/>
          </a:prstGeom>
        </p:spPr>
      </p:pic>
    </p:spTree>
    <p:extLst>
      <p:ext uri="{BB962C8B-B14F-4D97-AF65-F5344CB8AC3E}">
        <p14:creationId xmlns:p14="http://schemas.microsoft.com/office/powerpoint/2010/main" val="24561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452"/>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87A94CB-ECE9-5B11-CAD1-08CA1B616817}"/>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53" name="Google Shape;453;p41"/>
          <p:cNvSpPr txBox="1"/>
          <p:nvPr/>
        </p:nvSpPr>
        <p:spPr>
          <a:xfrm>
            <a:off x="197881" y="437545"/>
            <a:ext cx="4820936" cy="3847197"/>
          </a:xfrm>
          <a:prstGeom prst="rect">
            <a:avLst/>
          </a:prstGeom>
          <a:noFill/>
          <a:ln>
            <a:noFill/>
          </a:ln>
        </p:spPr>
        <p:txBody>
          <a:bodyPr spcFirstLastPara="1" wrap="square" lIns="68575" tIns="68575" rIns="68575" bIns="68575" anchor="t" anchorCtr="0">
            <a:spAutoFit/>
          </a:bodyPr>
          <a:lstStyle/>
          <a:p>
            <a:r>
              <a:rPr lang="en" sz="2400" b="1">
                <a:solidFill>
                  <a:schemeClr val="tx1"/>
                </a:solidFill>
                <a:latin typeface="Noto Sans"/>
                <a:ea typeface="Noto Sans"/>
                <a:cs typeface="Noto Sans"/>
                <a:sym typeface="Noto Sans"/>
              </a:rPr>
              <a:t>2028 Vision: </a:t>
            </a:r>
            <a:endParaRPr lang="en-US">
              <a:solidFill>
                <a:schemeClr val="tx1"/>
              </a:solidFill>
              <a:sym typeface="Noto Sans"/>
            </a:endParaRPr>
          </a:p>
          <a:p>
            <a:r>
              <a:rPr lang="en" sz="2400" b="1">
                <a:solidFill>
                  <a:schemeClr val="tx1"/>
                </a:solidFill>
                <a:latin typeface="Noto Sans"/>
                <a:ea typeface="Noto Sans"/>
                <a:cs typeface="Noto Sans"/>
                <a:sym typeface="Noto Sans"/>
              </a:rPr>
              <a:t>Arts and Culture for All</a:t>
            </a:r>
            <a:endParaRPr lang="en">
              <a:solidFill>
                <a:schemeClr val="tx1"/>
              </a:solidFill>
            </a:endParaRPr>
          </a:p>
          <a:p>
            <a:pPr marL="0" lvl="0" indent="0" algn="l" rtl="0">
              <a:lnSpc>
                <a:spcPct val="100000"/>
              </a:lnSpc>
              <a:spcBef>
                <a:spcPts val="0"/>
              </a:spcBef>
              <a:spcAft>
                <a:spcPts val="0"/>
              </a:spcAft>
              <a:buNone/>
            </a:pPr>
            <a:endParaRPr lang="en" sz="2200" b="1">
              <a:solidFill>
                <a:schemeClr val="tx1"/>
              </a:solidFill>
              <a:latin typeface="Noto Sans"/>
              <a:ea typeface="Noto Sans"/>
              <a:cs typeface="Noto Sans"/>
              <a:sym typeface="Noto Sans"/>
            </a:endParaRPr>
          </a:p>
          <a:p>
            <a:r>
              <a:rPr lang="en-US" sz="1600"/>
              <a:t>We envision the 2028 Olympic and Paralympic Games as an opportunity to inspire, connect, engage, and strengthen communities through a dynamic cultural program that celebrates creative expression, champions arts and culture, uplifts LA’s cultural heritage, and reflects diverse voices of the LA County region in the global spirit of the Games, with lasting legacy benefits for our arts sector and local communities beyond 2028.</a:t>
            </a:r>
          </a:p>
          <a:p>
            <a:pPr marL="0" lvl="0" indent="0" algn="l" rtl="0">
              <a:lnSpc>
                <a:spcPct val="100000"/>
              </a:lnSpc>
              <a:spcBef>
                <a:spcPts val="0"/>
              </a:spcBef>
              <a:spcAft>
                <a:spcPts val="0"/>
              </a:spcAft>
              <a:buNone/>
            </a:pPr>
            <a:endParaRPr lang="en" sz="2200" b="1">
              <a:solidFill>
                <a:schemeClr val="tx1"/>
              </a:solidFill>
              <a:latin typeface="Noto Sans"/>
              <a:ea typeface="Noto Sans"/>
              <a:cs typeface="Noto Sans"/>
              <a:sym typeface="Noto Sans"/>
            </a:endParaRPr>
          </a:p>
          <a:p>
            <a:pPr marL="0" lvl="0" indent="0" algn="l" rtl="0">
              <a:lnSpc>
                <a:spcPct val="100000"/>
              </a:lnSpc>
              <a:spcBef>
                <a:spcPts val="0"/>
              </a:spcBef>
              <a:spcAft>
                <a:spcPts val="0"/>
              </a:spcAft>
              <a:buNone/>
            </a:pPr>
            <a:endParaRPr sz="500" b="1">
              <a:solidFill>
                <a:schemeClr val="tx1"/>
              </a:solidFill>
              <a:latin typeface="Noto Sans"/>
              <a:ea typeface="Noto Sans"/>
              <a:cs typeface="Noto Sans"/>
              <a:sym typeface="Noto Sans"/>
            </a:endParaRPr>
          </a:p>
        </p:txBody>
      </p:sp>
      <p:sp>
        <p:nvSpPr>
          <p:cNvPr id="456" name="Google Shape;456;p41"/>
          <p:cNvSpPr/>
          <p:nvPr/>
        </p:nvSpPr>
        <p:spPr>
          <a:xfrm>
            <a:off x="5428167" y="803034"/>
            <a:ext cx="3463709" cy="2599422"/>
          </a:xfrm>
          <a:prstGeom prst="rect">
            <a:avLst/>
          </a:prstGeom>
          <a:solidFill>
            <a:srgbClr val="FF8478"/>
          </a:solidFill>
          <a:ln>
            <a:noFill/>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Calibri"/>
              <a:ea typeface="Calibri"/>
              <a:cs typeface="Calibri"/>
              <a:sym typeface="Calibri"/>
            </a:endParaRPr>
          </a:p>
        </p:txBody>
      </p:sp>
      <p:sp>
        <p:nvSpPr>
          <p:cNvPr id="457" name="Google Shape;457;p41"/>
          <p:cNvSpPr/>
          <p:nvPr/>
        </p:nvSpPr>
        <p:spPr>
          <a:xfrm>
            <a:off x="5201896" y="913025"/>
            <a:ext cx="3539190" cy="2707251"/>
          </a:xfrm>
          <a:prstGeom prst="rect">
            <a:avLst/>
          </a:prstGeom>
          <a:solidFill>
            <a:srgbClr val="F0D400"/>
          </a:solidFill>
          <a:ln>
            <a:noFill/>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Calibri"/>
              <a:ea typeface="Calibri"/>
              <a:cs typeface="Calibri"/>
              <a:sym typeface="Calibri"/>
            </a:endParaRPr>
          </a:p>
        </p:txBody>
      </p:sp>
      <p:pic>
        <p:nvPicPr>
          <p:cNvPr id="4" name="Picture 3">
            <a:extLst>
              <a:ext uri="{FF2B5EF4-FFF2-40B4-BE49-F238E27FC236}">
                <a16:creationId xmlns:a16="http://schemas.microsoft.com/office/drawing/2014/main" id="{FA93ED35-F933-7CAE-E05D-622A5DF4A24F}"/>
              </a:ext>
            </a:extLst>
          </p:cNvPr>
          <p:cNvPicPr>
            <a:picLocks noChangeAspect="1"/>
          </p:cNvPicPr>
          <p:nvPr/>
        </p:nvPicPr>
        <p:blipFill>
          <a:blip r:embed="rId3"/>
          <a:stretch>
            <a:fillRect/>
          </a:stretch>
        </p:blipFill>
        <p:spPr>
          <a:xfrm>
            <a:off x="7883542" y="4019266"/>
            <a:ext cx="1047823" cy="945155"/>
          </a:xfrm>
          <a:prstGeom prst="rect">
            <a:avLst/>
          </a:prstGeom>
        </p:spPr>
      </p:pic>
      <p:pic>
        <p:nvPicPr>
          <p:cNvPr id="3" name="Picture 2">
            <a:extLst>
              <a:ext uri="{FF2B5EF4-FFF2-40B4-BE49-F238E27FC236}">
                <a16:creationId xmlns:a16="http://schemas.microsoft.com/office/drawing/2014/main" id="{B5950205-EE66-6909-28DC-FCD99B80CF69}"/>
              </a:ext>
            </a:extLst>
          </p:cNvPr>
          <p:cNvPicPr>
            <a:picLocks noChangeAspect="1"/>
          </p:cNvPicPr>
          <p:nvPr/>
        </p:nvPicPr>
        <p:blipFill>
          <a:blip r:embed="rId4"/>
          <a:stretch>
            <a:fillRect/>
          </a:stretch>
        </p:blipFill>
        <p:spPr>
          <a:xfrm>
            <a:off x="5038626" y="1020854"/>
            <a:ext cx="3545097" cy="2709413"/>
          </a:xfrm>
          <a:prstGeom prst="rect">
            <a:avLst/>
          </a:prstGeom>
        </p:spPr>
      </p:pic>
    </p:spTree>
    <p:extLst>
      <p:ext uri="{BB962C8B-B14F-4D97-AF65-F5344CB8AC3E}">
        <p14:creationId xmlns:p14="http://schemas.microsoft.com/office/powerpoint/2010/main" val="2374352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241">
          <a:extLst>
            <a:ext uri="{FF2B5EF4-FFF2-40B4-BE49-F238E27FC236}">
              <a16:creationId xmlns:a16="http://schemas.microsoft.com/office/drawing/2014/main" id="{A1ABE72D-AD01-D28C-BDFD-FC4F5F3FECE8}"/>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E5164AFD-862B-AB57-1F9F-03DFBA36340A}"/>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45" name="Google Shape;245;p41">
            <a:extLst>
              <a:ext uri="{FF2B5EF4-FFF2-40B4-BE49-F238E27FC236}">
                <a16:creationId xmlns:a16="http://schemas.microsoft.com/office/drawing/2014/main" id="{37D45498-445C-59CD-6E3B-12AFA6AC06F0}"/>
              </a:ext>
            </a:extLst>
          </p:cNvPr>
          <p:cNvSpPr/>
          <p:nvPr/>
        </p:nvSpPr>
        <p:spPr>
          <a:xfrm>
            <a:off x="0" y="-1596"/>
            <a:ext cx="9144000" cy="826889"/>
          </a:xfrm>
          <a:prstGeom prst="rect">
            <a:avLst/>
          </a:prstGeom>
          <a:noFill/>
          <a:ln>
            <a:noFill/>
          </a:ln>
        </p:spPr>
        <p:txBody>
          <a:bodyPr spcFirstLastPara="1" wrap="square" lIns="50800" tIns="50800" rIns="50800" bIns="50800" anchor="ctr" anchorCtr="0">
            <a:noAutofit/>
          </a:bodyPr>
          <a:lstStyle/>
          <a:p>
            <a:pPr algn="ctr" defTabSz="914355">
              <a:buClr>
                <a:srgbClr val="FFFFFF"/>
              </a:buClr>
              <a:buSzPts val="6800"/>
              <a:defRPr/>
            </a:pPr>
            <a:endParaRPr sz="1600">
              <a:solidFill>
                <a:srgbClr val="111111"/>
              </a:solidFill>
            </a:endParaRPr>
          </a:p>
        </p:txBody>
      </p:sp>
      <p:sp>
        <p:nvSpPr>
          <p:cNvPr id="10" name="Rectangle 9">
            <a:extLst>
              <a:ext uri="{FF2B5EF4-FFF2-40B4-BE49-F238E27FC236}">
                <a16:creationId xmlns:a16="http://schemas.microsoft.com/office/drawing/2014/main" id="{DE8C4AAB-5E29-8E8F-2F8D-CF65293B8679}"/>
              </a:ext>
            </a:extLst>
          </p:cNvPr>
          <p:cNvSpPr/>
          <p:nvPr/>
        </p:nvSpPr>
        <p:spPr>
          <a:xfrm>
            <a:off x="0" y="21550"/>
            <a:ext cx="9144000" cy="803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b="1">
              <a:solidFill>
                <a:schemeClr val="tx1"/>
              </a:solidFill>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12" name="TextBox 11">
            <a:extLst>
              <a:ext uri="{FF2B5EF4-FFF2-40B4-BE49-F238E27FC236}">
                <a16:creationId xmlns:a16="http://schemas.microsoft.com/office/drawing/2014/main" id="{F6FBFFC2-A77D-2805-C202-1916C7C96A23}"/>
              </a:ext>
            </a:extLst>
          </p:cNvPr>
          <p:cNvSpPr txBox="1"/>
          <p:nvPr/>
        </p:nvSpPr>
        <p:spPr>
          <a:xfrm>
            <a:off x="235979" y="182651"/>
            <a:ext cx="8473305" cy="438582"/>
          </a:xfrm>
          <a:prstGeom prst="rect">
            <a:avLst/>
          </a:prstGeom>
          <a:noFill/>
        </p:spPr>
        <p:txBody>
          <a:bodyPr wrap="square" lIns="68580" tIns="34290" rIns="68580" bIns="34290" rtlCol="0" anchor="t">
            <a:spAutoFit/>
          </a:bodyPr>
          <a:lstStyle/>
          <a:p>
            <a:pPr lvl="1"/>
            <a:r>
              <a:rPr lang="en-US" sz="2400" b="1">
                <a:solidFill>
                  <a:schemeClr val="tx1"/>
                </a:solidFill>
                <a:latin typeface="Noto Sans   "/>
                <a:ea typeface="Roboto Condensed"/>
              </a:rPr>
              <a:t>Arts and Culture Highlights from Prior Games</a:t>
            </a:r>
            <a:endParaRPr lang="en-US" sz="2400">
              <a:solidFill>
                <a:schemeClr val="tx1"/>
              </a:solidFill>
              <a:latin typeface="Noto Sans   "/>
              <a:cs typeface="Arial" panose="020B0604020202020204" pitchFamily="34" charset="0"/>
            </a:endParaRPr>
          </a:p>
        </p:txBody>
      </p:sp>
      <p:graphicFrame>
        <p:nvGraphicFramePr>
          <p:cNvPr id="5726" name="Diagram 5725">
            <a:extLst>
              <a:ext uri="{FF2B5EF4-FFF2-40B4-BE49-F238E27FC236}">
                <a16:creationId xmlns:a16="http://schemas.microsoft.com/office/drawing/2014/main" id="{56F80E22-8536-8C24-8A4A-63E852225CA5}"/>
              </a:ext>
            </a:extLst>
          </p:cNvPr>
          <p:cNvGraphicFramePr/>
          <p:nvPr/>
        </p:nvGraphicFramePr>
        <p:xfrm>
          <a:off x="1735930" y="3669121"/>
          <a:ext cx="5620849" cy="13955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group of people in red jumpsuits&#10;&#10;Description automatically generated">
            <a:extLst>
              <a:ext uri="{FF2B5EF4-FFF2-40B4-BE49-F238E27FC236}">
                <a16:creationId xmlns:a16="http://schemas.microsoft.com/office/drawing/2014/main" id="{F73BA066-C2C8-C45D-490F-A30483C2CCC5}"/>
              </a:ext>
            </a:extLst>
          </p:cNvPr>
          <p:cNvPicPr>
            <a:picLocks noChangeAspect="1"/>
          </p:cNvPicPr>
          <p:nvPr/>
        </p:nvPicPr>
        <p:blipFill>
          <a:blip r:embed="rId8"/>
          <a:stretch>
            <a:fillRect/>
          </a:stretch>
        </p:blipFill>
        <p:spPr>
          <a:xfrm>
            <a:off x="156240" y="791511"/>
            <a:ext cx="3882706" cy="2695822"/>
          </a:xfrm>
          <a:prstGeom prst="rect">
            <a:avLst/>
          </a:prstGeom>
        </p:spPr>
      </p:pic>
      <p:pic>
        <p:nvPicPr>
          <p:cNvPr id="11" name="Picture 10">
            <a:extLst>
              <a:ext uri="{FF2B5EF4-FFF2-40B4-BE49-F238E27FC236}">
                <a16:creationId xmlns:a16="http://schemas.microsoft.com/office/drawing/2014/main" id="{6414990D-5592-66FE-A3BE-2436EFB59BC0}"/>
              </a:ext>
            </a:extLst>
          </p:cNvPr>
          <p:cNvPicPr>
            <a:picLocks noChangeAspect="1"/>
          </p:cNvPicPr>
          <p:nvPr/>
        </p:nvPicPr>
        <p:blipFill>
          <a:blip r:embed="rId9"/>
          <a:srcRect/>
          <a:stretch/>
        </p:blipFill>
        <p:spPr>
          <a:xfrm>
            <a:off x="4195187" y="794745"/>
            <a:ext cx="4792572" cy="2683840"/>
          </a:xfrm>
          <a:prstGeom prst="rect">
            <a:avLst/>
          </a:prstGeom>
        </p:spPr>
      </p:pic>
      <p:sp>
        <p:nvSpPr>
          <p:cNvPr id="13" name="TextBox 12">
            <a:extLst>
              <a:ext uri="{FF2B5EF4-FFF2-40B4-BE49-F238E27FC236}">
                <a16:creationId xmlns:a16="http://schemas.microsoft.com/office/drawing/2014/main" id="{859AEF5B-DA4E-7036-C0DA-FB12F11D7245}"/>
              </a:ext>
            </a:extLst>
          </p:cNvPr>
          <p:cNvSpPr txBox="1"/>
          <p:nvPr/>
        </p:nvSpPr>
        <p:spPr>
          <a:xfrm>
            <a:off x="117847" y="3526626"/>
            <a:ext cx="1194848" cy="369332"/>
          </a:xfrm>
          <a:prstGeom prst="rect">
            <a:avLst/>
          </a:prstGeom>
          <a:noFill/>
        </p:spPr>
        <p:txBody>
          <a:bodyPr wrap="square" lIns="91440" tIns="45720" rIns="91440" bIns="45720" rtlCol="0" anchor="t">
            <a:spAutoFit/>
          </a:bodyPr>
          <a:lstStyle/>
          <a:p>
            <a:r>
              <a:rPr lang="en-US" sz="900">
                <a:solidFill>
                  <a:schemeClr val="tx1"/>
                </a:solidFill>
                <a:latin typeface="Noto Sans"/>
                <a:ea typeface="Noto Sans"/>
                <a:cs typeface="Noto Sans"/>
              </a:rPr>
              <a:t>STREB, 2012 Olympics; London</a:t>
            </a:r>
          </a:p>
        </p:txBody>
      </p:sp>
      <p:sp>
        <p:nvSpPr>
          <p:cNvPr id="14" name="TextBox 13">
            <a:extLst>
              <a:ext uri="{FF2B5EF4-FFF2-40B4-BE49-F238E27FC236}">
                <a16:creationId xmlns:a16="http://schemas.microsoft.com/office/drawing/2014/main" id="{6C2D9070-B58B-E7CB-EDB5-3F09BB2FD01C}"/>
              </a:ext>
            </a:extLst>
          </p:cNvPr>
          <p:cNvSpPr txBox="1"/>
          <p:nvPr/>
        </p:nvSpPr>
        <p:spPr>
          <a:xfrm>
            <a:off x="7635632" y="3488052"/>
            <a:ext cx="1991816" cy="369332"/>
          </a:xfrm>
          <a:prstGeom prst="rect">
            <a:avLst/>
          </a:prstGeom>
          <a:noFill/>
        </p:spPr>
        <p:txBody>
          <a:bodyPr wrap="square" lIns="91440" tIns="45720" rIns="91440" bIns="45720" rtlCol="0" anchor="t">
            <a:spAutoFit/>
          </a:bodyPr>
          <a:lstStyle/>
          <a:p>
            <a:r>
              <a:rPr lang="en-US" sz="900">
                <a:solidFill>
                  <a:schemeClr val="tx1"/>
                </a:solidFill>
                <a:latin typeface="Noto Sans"/>
                <a:ea typeface="Noto Sans"/>
                <a:cs typeface="Noto Sans"/>
              </a:rPr>
              <a:t>2010 Winter Olympics; </a:t>
            </a:r>
          </a:p>
          <a:p>
            <a:r>
              <a:rPr lang="en-US" sz="900">
                <a:solidFill>
                  <a:schemeClr val="tx1"/>
                </a:solidFill>
                <a:latin typeface="Noto Sans"/>
                <a:ea typeface="Noto Sans"/>
                <a:cs typeface="Noto Sans"/>
              </a:rPr>
              <a:t>Vancouver</a:t>
            </a:r>
            <a:r>
              <a:rPr lang="en-US" sz="900">
                <a:solidFill>
                  <a:srgbClr val="002970"/>
                </a:solidFill>
                <a:latin typeface="Noto Sans"/>
                <a:ea typeface="Noto Sans"/>
                <a:cs typeface="Noto Sans"/>
              </a:rPr>
              <a:t> </a:t>
            </a:r>
          </a:p>
        </p:txBody>
      </p:sp>
    </p:spTree>
    <p:extLst>
      <p:ext uri="{BB962C8B-B14F-4D97-AF65-F5344CB8AC3E}">
        <p14:creationId xmlns:p14="http://schemas.microsoft.com/office/powerpoint/2010/main" val="1914137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452">
          <a:extLst>
            <a:ext uri="{FF2B5EF4-FFF2-40B4-BE49-F238E27FC236}">
              <a16:creationId xmlns:a16="http://schemas.microsoft.com/office/drawing/2014/main" id="{2B50A09B-5759-F97D-1C6A-C2CB2763DC0C}"/>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5C536F5-60D7-C7C6-87E0-2C52BBA82DF2}"/>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53" name="Google Shape;453;p41">
            <a:extLst>
              <a:ext uri="{FF2B5EF4-FFF2-40B4-BE49-F238E27FC236}">
                <a16:creationId xmlns:a16="http://schemas.microsoft.com/office/drawing/2014/main" id="{82B763DB-2C6D-9E7B-5D70-92C468AABF60}"/>
              </a:ext>
            </a:extLst>
          </p:cNvPr>
          <p:cNvSpPr txBox="1"/>
          <p:nvPr/>
        </p:nvSpPr>
        <p:spPr>
          <a:xfrm>
            <a:off x="283706" y="412810"/>
            <a:ext cx="5206568" cy="5252710"/>
          </a:xfrm>
          <a:prstGeom prst="rect">
            <a:avLst/>
          </a:prstGeom>
          <a:noFill/>
          <a:ln>
            <a:noFill/>
          </a:ln>
        </p:spPr>
        <p:txBody>
          <a:bodyPr spcFirstLastPara="1" wrap="square" lIns="68575" tIns="68575" rIns="68575" bIns="68575" anchor="t" anchorCtr="0">
            <a:spAutoFit/>
          </a:bodyPr>
          <a:lstStyle/>
          <a:p>
            <a:pPr>
              <a:tabLst>
                <a:tab pos="342900" algn="l"/>
              </a:tabLst>
            </a:pPr>
            <a:endParaRPr lang="en-US" b="1" u="sng"/>
          </a:p>
          <a:p>
            <a:pPr>
              <a:tabLst>
                <a:tab pos="342900" algn="l"/>
              </a:tabLst>
            </a:pPr>
            <a:r>
              <a:rPr lang="en-US" b="1" u="sng"/>
              <a:t>We have convened over 300 arts and cultural field leaders</a:t>
            </a:r>
            <a:br>
              <a:rPr lang="en-US" b="1" u="sng"/>
            </a:br>
            <a:endParaRPr lang="en-US" b="1" u="sng">
              <a:latin typeface="+mn-lt"/>
              <a:ea typeface="Noto Sans"/>
            </a:endParaRPr>
          </a:p>
          <a:p>
            <a:pPr>
              <a:tabLst>
                <a:tab pos="342900" algn="l"/>
              </a:tabLst>
            </a:pPr>
            <a:r>
              <a:rPr lang="en-US">
                <a:latin typeface="+mn-lt"/>
                <a:ea typeface="Noto Sans"/>
                <a:cs typeface="Noto Sans"/>
              </a:rPr>
              <a:t>Primary target audience for arts and culture organizations: </a:t>
            </a:r>
            <a:endParaRPr lang="en-US"/>
          </a:p>
          <a:p>
            <a:pPr marL="285750" indent="-285750">
              <a:buFont typeface="Arial,Sans-Serif"/>
              <a:buChar char="•"/>
              <a:tabLst>
                <a:tab pos="342900" algn="l"/>
              </a:tabLst>
            </a:pPr>
            <a:r>
              <a:rPr lang="en-US">
                <a:latin typeface="+mn-lt"/>
                <a:ea typeface="Noto Sans"/>
                <a:cs typeface="Noto Sans"/>
              </a:rPr>
              <a:t>Local residents (70%) vs International visitors (30%)</a:t>
            </a:r>
          </a:p>
          <a:p>
            <a:pPr>
              <a:tabLst>
                <a:tab pos="342900" algn="l"/>
              </a:tabLst>
            </a:pPr>
            <a:endParaRPr lang="en-US">
              <a:latin typeface="+mn-lt"/>
            </a:endParaRPr>
          </a:p>
          <a:p>
            <a:pPr fontAlgn="base">
              <a:buSzPts val="1000"/>
              <a:tabLst>
                <a:tab pos="342900" algn="l"/>
              </a:tabLst>
            </a:pPr>
            <a:r>
              <a:rPr lang="en-US">
                <a:latin typeface="+mn-lt"/>
              </a:rPr>
              <a:t>Top ways to reach audiences through arts programming:</a:t>
            </a:r>
          </a:p>
          <a:p>
            <a:pPr marL="285750" indent="-285750" fontAlgn="base">
              <a:buSzPts val="1000"/>
              <a:buFont typeface="Arial" panose="020B0604020202020204" pitchFamily="34" charset="0"/>
              <a:buChar char="•"/>
              <a:tabLst>
                <a:tab pos="342900" algn="l"/>
              </a:tabLst>
            </a:pPr>
            <a:r>
              <a:rPr lang="en-US">
                <a:latin typeface="+mn-lt"/>
              </a:rPr>
              <a:t>Art installations and performance in public space</a:t>
            </a:r>
          </a:p>
          <a:p>
            <a:pPr marL="285750" indent="-285750" fontAlgn="base">
              <a:buSzPts val="1000"/>
              <a:buFont typeface="Arial" panose="020B0604020202020204" pitchFamily="34" charset="0"/>
              <a:buChar char="•"/>
              <a:tabLst>
                <a:tab pos="342900" algn="l"/>
              </a:tabLst>
            </a:pPr>
            <a:r>
              <a:rPr lang="en-US">
                <a:latin typeface="+mn-lt"/>
              </a:rPr>
              <a:t>Community-based festivals and events</a:t>
            </a:r>
          </a:p>
          <a:p>
            <a:pPr marL="285750" indent="-285750" fontAlgn="base">
              <a:buSzPts val="1000"/>
              <a:buFont typeface="Arial" panose="020B0604020202020204" pitchFamily="34" charset="0"/>
              <a:buChar char="•"/>
              <a:tabLst>
                <a:tab pos="342900" algn="l"/>
              </a:tabLst>
            </a:pPr>
            <a:r>
              <a:rPr lang="en-US">
                <a:latin typeface="+mn-lt"/>
              </a:rPr>
              <a:t>Cross-cultural collaboration via local and international artists</a:t>
            </a:r>
          </a:p>
          <a:p>
            <a:pPr fontAlgn="base">
              <a:buSzPts val="1000"/>
              <a:tabLst>
                <a:tab pos="342900" algn="l"/>
              </a:tabLst>
            </a:pPr>
            <a:endParaRPr lang="en-US">
              <a:latin typeface="+mn-lt"/>
            </a:endParaRPr>
          </a:p>
          <a:p>
            <a:pPr fontAlgn="base">
              <a:buSzPts val="1000"/>
              <a:tabLst>
                <a:tab pos="342900" algn="l"/>
              </a:tabLst>
            </a:pPr>
            <a:r>
              <a:rPr lang="en-US">
                <a:latin typeface="+mn-lt"/>
              </a:rPr>
              <a:t>Top strategies for authentic representation and inclusion:</a:t>
            </a:r>
            <a:endParaRPr lang="en-US">
              <a:latin typeface="+mn-lt"/>
              <a:ea typeface="Calibri"/>
              <a:cs typeface="Calibri"/>
            </a:endParaRPr>
          </a:p>
          <a:p>
            <a:pPr marL="285750" indent="-285750" fontAlgn="base">
              <a:buSzPts val="1000"/>
              <a:buFont typeface="Arial" panose="020B0604020202020204" pitchFamily="34" charset="0"/>
              <a:buChar char="•"/>
              <a:tabLst>
                <a:tab pos="457200" algn="l"/>
              </a:tabLst>
            </a:pPr>
            <a:r>
              <a:rPr lang="en-US">
                <a:latin typeface="+mn-lt"/>
              </a:rPr>
              <a:t>Direct funding to community-based arts organizations </a:t>
            </a:r>
          </a:p>
          <a:p>
            <a:pPr marL="285750" indent="-285750">
              <a:buSzPts val="1000"/>
              <a:buFont typeface="Arial" panose="020B0604020202020204" pitchFamily="34" charset="0"/>
              <a:buChar char="•"/>
              <a:tabLst>
                <a:tab pos="457200" algn="l"/>
              </a:tabLst>
            </a:pPr>
            <a:r>
              <a:rPr lang="en-US">
                <a:latin typeface="+mn-lt"/>
              </a:rPr>
              <a:t>Create neighborhood or region-specific cultural hubs</a:t>
            </a:r>
          </a:p>
          <a:p>
            <a:pPr marL="285750" indent="-285750" fontAlgn="base">
              <a:buSzPts val="1000"/>
              <a:buFont typeface="Arial" panose="020B0604020202020204" pitchFamily="34" charset="0"/>
              <a:buChar char="•"/>
              <a:tabLst>
                <a:tab pos="457200" algn="l"/>
              </a:tabLst>
            </a:pPr>
            <a:r>
              <a:rPr lang="en-US">
                <a:latin typeface="+mn-lt"/>
              </a:rPr>
              <a:t>Support marketing and visibility in arts and culture</a:t>
            </a:r>
          </a:p>
          <a:p>
            <a:pPr marL="285750" indent="-285750">
              <a:buSzPts val="1000"/>
              <a:buFont typeface="Arial" panose="020B0604020202020204" pitchFamily="34" charset="0"/>
              <a:buChar char="•"/>
              <a:tabLst>
                <a:tab pos="342900" algn="l"/>
              </a:tabLst>
            </a:pPr>
            <a:endParaRPr lang="en-US">
              <a:latin typeface="+mn-lt"/>
            </a:endParaRPr>
          </a:p>
          <a:p>
            <a:pPr>
              <a:buSzPts val="1000"/>
            </a:pPr>
            <a:r>
              <a:rPr lang="en-US">
                <a:solidFill>
                  <a:schemeClr val="tx1"/>
                </a:solidFill>
                <a:latin typeface="+mn-lt"/>
                <a:ea typeface="Noto Sans"/>
              </a:rPr>
              <a:t>Clear pathways to participation, and special attention on:</a:t>
            </a:r>
          </a:p>
          <a:p>
            <a:pPr marL="285750" indent="-285750">
              <a:buSzPts val="1000"/>
              <a:buFont typeface="Arial" panose="020B0604020202020204" pitchFamily="34" charset="0"/>
              <a:buChar char="•"/>
            </a:pPr>
            <a:r>
              <a:rPr lang="en-US">
                <a:solidFill>
                  <a:schemeClr val="tx1"/>
                </a:solidFill>
                <a:latin typeface="+mn-lt"/>
                <a:ea typeface="Noto Sans"/>
              </a:rPr>
              <a:t>Disability inclusion, Native cultures, LA's cultural diversity</a:t>
            </a:r>
          </a:p>
          <a:p>
            <a:pPr marL="285750" indent="-285750">
              <a:buSzPts val="1000"/>
              <a:buFont typeface="Arial" panose="020B0604020202020204" pitchFamily="34" charset="0"/>
              <a:buChar char="•"/>
            </a:pPr>
            <a:r>
              <a:rPr lang="en-US">
                <a:solidFill>
                  <a:schemeClr val="tx1"/>
                </a:solidFill>
                <a:latin typeface="+mn-lt"/>
                <a:ea typeface="Noto Sans"/>
              </a:rPr>
              <a:t>Barriers / opportunities (e.g. marketing, geography, access</a:t>
            </a:r>
            <a:r>
              <a:rPr lang="en-US">
                <a:solidFill>
                  <a:schemeClr val="tx1"/>
                </a:solidFill>
                <a:latin typeface="Noto Sans   "/>
                <a:ea typeface="Noto Sans"/>
              </a:rPr>
              <a:t>)</a:t>
            </a:r>
          </a:p>
          <a:p>
            <a:pPr marL="285750" indent="-285750" fontAlgn="base">
              <a:buSzPts val="1000"/>
              <a:buFont typeface="Arial" panose="020B0604020202020204" pitchFamily="34" charset="0"/>
              <a:buChar char="•"/>
            </a:pPr>
            <a:endParaRPr lang="en-US">
              <a:solidFill>
                <a:schemeClr val="tx1"/>
              </a:solidFill>
              <a:latin typeface="+mj-lt"/>
              <a:ea typeface="Noto Sans"/>
            </a:endParaRPr>
          </a:p>
          <a:p>
            <a:pPr lvl="4">
              <a:lnSpc>
                <a:spcPts val="1380"/>
              </a:lnSpc>
              <a:spcAft>
                <a:spcPts val="600"/>
              </a:spcAft>
            </a:pPr>
            <a:endParaRPr lang="en-US" sz="1500">
              <a:solidFill>
                <a:schemeClr val="tx1"/>
              </a:solidFill>
              <a:latin typeface="+mj-lt"/>
              <a:ea typeface="Noto Sans"/>
              <a:cs typeface="Noto Sans"/>
            </a:endParaRPr>
          </a:p>
          <a:p>
            <a:pPr marL="288925" lvl="4" indent="-288925">
              <a:lnSpc>
                <a:spcPts val="1380"/>
              </a:lnSpc>
              <a:spcAft>
                <a:spcPts val="600"/>
              </a:spcAft>
              <a:buFont typeface="Arial" panose="020B0604020202020204" pitchFamily="34" charset="0"/>
              <a:buChar char="•"/>
            </a:pPr>
            <a:endParaRPr lang="en-US">
              <a:solidFill>
                <a:schemeClr val="tx1"/>
              </a:solidFill>
              <a:latin typeface="+mj-lt"/>
              <a:ea typeface="Noto Sans"/>
              <a:cs typeface="Noto Sans"/>
            </a:endParaRPr>
          </a:p>
          <a:p>
            <a:pPr marL="285750" lvl="3" indent="-285750">
              <a:spcAft>
                <a:spcPts val="600"/>
              </a:spcAft>
              <a:buFont typeface="Arial" panose="020B0604020202020204" pitchFamily="34" charset="0"/>
              <a:buChar char="•"/>
            </a:pPr>
            <a:endParaRPr lang="en-US">
              <a:solidFill>
                <a:schemeClr val="tx1"/>
              </a:solidFill>
              <a:latin typeface="+mj-lt"/>
              <a:ea typeface="Noto Sans"/>
              <a:cs typeface="Noto Sans"/>
            </a:endParaRPr>
          </a:p>
        </p:txBody>
      </p:sp>
      <p:sp>
        <p:nvSpPr>
          <p:cNvPr id="3" name="TextBox 2">
            <a:extLst>
              <a:ext uri="{FF2B5EF4-FFF2-40B4-BE49-F238E27FC236}">
                <a16:creationId xmlns:a16="http://schemas.microsoft.com/office/drawing/2014/main" id="{FAAC967E-DE72-6B0D-5C70-89FA7BF50298}"/>
              </a:ext>
            </a:extLst>
          </p:cNvPr>
          <p:cNvSpPr txBox="1"/>
          <p:nvPr/>
        </p:nvSpPr>
        <p:spPr>
          <a:xfrm>
            <a:off x="98928" y="197367"/>
            <a:ext cx="8761366" cy="430887"/>
          </a:xfrm>
          <a:prstGeom prst="rect">
            <a:avLst/>
          </a:prstGeom>
          <a:noFill/>
        </p:spPr>
        <p:txBody>
          <a:bodyPr wrap="square" lIns="91440" tIns="45720" rIns="91440" bIns="45720" anchor="t">
            <a:spAutoFit/>
          </a:bodyPr>
          <a:lstStyle/>
          <a:p>
            <a:r>
              <a:rPr lang="en-US" sz="2200" b="1">
                <a:solidFill>
                  <a:schemeClr val="dk1"/>
                </a:solidFill>
                <a:latin typeface="Noto Sans"/>
                <a:ea typeface="Noto Sans"/>
                <a:cs typeface="Noto Sans"/>
                <a:sym typeface="Noto Sans"/>
              </a:rPr>
              <a:t>Cultural Sector Games Convenings – What We Heard</a:t>
            </a:r>
            <a:endParaRPr lang="en-US" sz="2200" b="1">
              <a:solidFill>
                <a:schemeClr val="dk1"/>
              </a:solidFill>
              <a:latin typeface="Noto Sans"/>
              <a:ea typeface="Noto Sans"/>
              <a:cs typeface="Noto Sans"/>
            </a:endParaRPr>
          </a:p>
        </p:txBody>
      </p:sp>
      <p:pic>
        <p:nvPicPr>
          <p:cNvPr id="5" name="Picture 4" descr="Graphical user interface, website&#10;&#10;AI-generated content may be incorrect.">
            <a:extLst>
              <a:ext uri="{FF2B5EF4-FFF2-40B4-BE49-F238E27FC236}">
                <a16:creationId xmlns:a16="http://schemas.microsoft.com/office/drawing/2014/main" id="{1800DA4D-70B2-0B64-DA38-E11AC50E9DD3}"/>
              </a:ext>
            </a:extLst>
          </p:cNvPr>
          <p:cNvPicPr>
            <a:picLocks noChangeAspect="1"/>
          </p:cNvPicPr>
          <p:nvPr/>
        </p:nvPicPr>
        <p:blipFill>
          <a:blip r:embed="rId3"/>
          <a:stretch>
            <a:fillRect/>
          </a:stretch>
        </p:blipFill>
        <p:spPr>
          <a:xfrm>
            <a:off x="5626510" y="588761"/>
            <a:ext cx="3151113" cy="4554739"/>
          </a:xfrm>
          <a:prstGeom prst="rect">
            <a:avLst/>
          </a:prstGeom>
        </p:spPr>
      </p:pic>
    </p:spTree>
    <p:extLst>
      <p:ext uri="{BB962C8B-B14F-4D97-AF65-F5344CB8AC3E}">
        <p14:creationId xmlns:p14="http://schemas.microsoft.com/office/powerpoint/2010/main" val="2280497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241">
          <a:extLst>
            <a:ext uri="{FF2B5EF4-FFF2-40B4-BE49-F238E27FC236}">
              <a16:creationId xmlns:a16="http://schemas.microsoft.com/office/drawing/2014/main" id="{C0AA2E20-099F-961E-69B5-E5C094A573F4}"/>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C0EA0ED-8510-5100-DB73-645B948F5482}"/>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45" name="Google Shape;245;p41">
            <a:extLst>
              <a:ext uri="{FF2B5EF4-FFF2-40B4-BE49-F238E27FC236}">
                <a16:creationId xmlns:a16="http://schemas.microsoft.com/office/drawing/2014/main" id="{0B63DA42-8D83-15B8-3E01-5EEFCE75D5E4}"/>
              </a:ext>
            </a:extLst>
          </p:cNvPr>
          <p:cNvSpPr/>
          <p:nvPr/>
        </p:nvSpPr>
        <p:spPr>
          <a:xfrm>
            <a:off x="0" y="-1596"/>
            <a:ext cx="9144000" cy="826889"/>
          </a:xfrm>
          <a:prstGeom prst="rect">
            <a:avLst/>
          </a:prstGeom>
          <a:noFill/>
          <a:ln>
            <a:noFill/>
          </a:ln>
        </p:spPr>
        <p:txBody>
          <a:bodyPr spcFirstLastPara="1" wrap="square" lIns="50800" tIns="50800" rIns="50800" bIns="50800" anchor="ctr" anchorCtr="0">
            <a:noAutofit/>
          </a:bodyPr>
          <a:lstStyle/>
          <a:p>
            <a:pPr marL="0" marR="0" lvl="0" indent="0" algn="ctr" defTabSz="914355" rtl="0" eaLnBrk="1" fontAlgn="auto" latinLnBrk="0" hangingPunct="1">
              <a:lnSpc>
                <a:spcPct val="100000"/>
              </a:lnSpc>
              <a:spcBef>
                <a:spcPts val="0"/>
              </a:spcBef>
              <a:spcAft>
                <a:spcPts val="0"/>
              </a:spcAft>
              <a:buClr>
                <a:srgbClr val="FFFFFF"/>
              </a:buClr>
              <a:buSzPts val="6800"/>
              <a:buFont typeface="Arial"/>
              <a:buNone/>
              <a:tabLst/>
              <a:defRPr/>
            </a:pPr>
            <a:endParaRPr kumimoji="0" sz="1600" b="0" i="0" u="none" strike="noStrike" kern="0" cap="none" spc="0" normalizeH="0" baseline="0" noProof="0">
              <a:ln>
                <a:noFill/>
              </a:ln>
              <a:solidFill>
                <a:srgbClr val="111111"/>
              </a:solidFill>
              <a:effectLst/>
              <a:uLnTx/>
              <a:uFillTx/>
              <a:latin typeface="Arial"/>
              <a:cs typeface="Arial"/>
              <a:sym typeface="Arial"/>
            </a:endParaRPr>
          </a:p>
        </p:txBody>
      </p:sp>
      <p:sp>
        <p:nvSpPr>
          <p:cNvPr id="10" name="Rectangle 9">
            <a:extLst>
              <a:ext uri="{FF2B5EF4-FFF2-40B4-BE49-F238E27FC236}">
                <a16:creationId xmlns:a16="http://schemas.microsoft.com/office/drawing/2014/main" id="{11640B50-57D5-C01C-1BB3-2069616FE6D2}"/>
              </a:ext>
            </a:extLst>
          </p:cNvPr>
          <p:cNvSpPr/>
          <p:nvPr/>
        </p:nvSpPr>
        <p:spPr>
          <a:xfrm>
            <a:off x="-79077" y="28507"/>
            <a:ext cx="9144000" cy="803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000" b="1" i="0" u="none" strike="noStrike" kern="0" cap="none" spc="0" normalizeH="0" baseline="0" noProof="0">
              <a:ln>
                <a:noFill/>
              </a:ln>
              <a:solidFill>
                <a:srgbClr val="000000"/>
              </a:solidFill>
              <a:effectLst/>
              <a:uLnTx/>
              <a:uFillTx/>
              <a:latin typeface="Roboto Condensed" panose="02000000000000000000" pitchFamily="2" charset="0"/>
              <a:ea typeface="Roboto Condensed" panose="02000000000000000000" pitchFamily="2" charset="0"/>
              <a:cs typeface="Roboto Condensed" panose="02000000000000000000" pitchFamily="2" charset="0"/>
              <a:sym typeface="Arial"/>
            </a:endParaRPr>
          </a:p>
        </p:txBody>
      </p:sp>
      <p:sp>
        <p:nvSpPr>
          <p:cNvPr id="4" name="TextBox 3">
            <a:extLst>
              <a:ext uri="{FF2B5EF4-FFF2-40B4-BE49-F238E27FC236}">
                <a16:creationId xmlns:a16="http://schemas.microsoft.com/office/drawing/2014/main" id="{BF82FB26-8A5B-E728-1DC1-FC925F58596E}"/>
              </a:ext>
            </a:extLst>
          </p:cNvPr>
          <p:cNvSpPr txBox="1"/>
          <p:nvPr/>
        </p:nvSpPr>
        <p:spPr>
          <a:xfrm>
            <a:off x="39581" y="188505"/>
            <a:ext cx="9065696" cy="438582"/>
          </a:xfrm>
          <a:prstGeom prst="rect">
            <a:avLst/>
          </a:prstGeom>
          <a:noFill/>
        </p:spPr>
        <p:txBody>
          <a:bodyPr wrap="square" lIns="68580" tIns="34290" rIns="68580" bIns="34290" rtlCol="0" anchor="t">
            <a:spAutoFit/>
          </a:bodyPr>
          <a:lstStyle/>
          <a:p>
            <a:pPr>
              <a:defRPr/>
            </a:pPr>
            <a:r>
              <a:rPr kumimoji="0" lang="en-US" sz="2400" b="1" i="0" u="none" strike="noStrike" kern="0" cap="none" spc="0" normalizeH="0" baseline="0" noProof="0">
                <a:ln>
                  <a:noFill/>
                </a:ln>
                <a:solidFill>
                  <a:srgbClr val="000000"/>
                </a:solidFill>
                <a:effectLst/>
                <a:uLnTx/>
                <a:uFillTx/>
                <a:latin typeface="Noto Sans"/>
                <a:ea typeface="Noto Sans"/>
                <a:cs typeface="Noto Sans"/>
                <a:sym typeface="Arial"/>
              </a:rPr>
              <a:t>Cultural Exchange, Diplomacy</a:t>
            </a:r>
            <a:r>
              <a:rPr lang="en-US" sz="2400" b="1">
                <a:latin typeface="Noto Sans"/>
                <a:ea typeface="Noto Sans"/>
                <a:cs typeface="Noto Sans"/>
              </a:rPr>
              <a:t>,</a:t>
            </a:r>
            <a:r>
              <a:rPr kumimoji="0" lang="en-US" sz="2400" b="1" i="0" u="none" strike="noStrike" kern="0" cap="none" spc="0" normalizeH="0" baseline="0" noProof="0">
                <a:ln>
                  <a:noFill/>
                </a:ln>
                <a:solidFill>
                  <a:srgbClr val="000000"/>
                </a:solidFill>
                <a:effectLst/>
                <a:uLnTx/>
                <a:uFillTx/>
                <a:latin typeface="Noto Sans"/>
                <a:ea typeface="Noto Sans"/>
                <a:cs typeface="Noto Sans"/>
                <a:sym typeface="Arial"/>
              </a:rPr>
              <a:t> </a:t>
            </a:r>
            <a:r>
              <a:rPr lang="en-US" sz="2400" b="1">
                <a:latin typeface="Noto Sans"/>
                <a:ea typeface="Noto Sans"/>
                <a:cs typeface="Noto Sans"/>
              </a:rPr>
              <a:t>and Artistic</a:t>
            </a:r>
            <a:r>
              <a:rPr kumimoji="0" lang="en-US" sz="2400" b="1" i="0" u="none" strike="noStrike" kern="0" cap="none" spc="0" normalizeH="0" baseline="0" noProof="0">
                <a:ln>
                  <a:noFill/>
                </a:ln>
                <a:solidFill>
                  <a:srgbClr val="000000"/>
                </a:solidFill>
                <a:effectLst/>
                <a:uLnTx/>
                <a:uFillTx/>
                <a:latin typeface="Noto Sans"/>
                <a:ea typeface="Noto Sans"/>
                <a:cs typeface="Noto Sans"/>
                <a:sym typeface="Arial"/>
              </a:rPr>
              <a:t> Collaborations</a:t>
            </a:r>
          </a:p>
        </p:txBody>
      </p:sp>
      <p:pic>
        <p:nvPicPr>
          <p:cNvPr id="3" name="Picture 2">
            <a:extLst>
              <a:ext uri="{FF2B5EF4-FFF2-40B4-BE49-F238E27FC236}">
                <a16:creationId xmlns:a16="http://schemas.microsoft.com/office/drawing/2014/main" id="{6C7F68FC-5348-10A8-2B34-173F8EF20BA3}"/>
              </a:ext>
            </a:extLst>
          </p:cNvPr>
          <p:cNvPicPr>
            <a:picLocks noChangeAspect="1"/>
          </p:cNvPicPr>
          <p:nvPr/>
        </p:nvPicPr>
        <p:blipFill>
          <a:blip r:embed="rId3"/>
          <a:stretch>
            <a:fillRect/>
          </a:stretch>
        </p:blipFill>
        <p:spPr>
          <a:xfrm>
            <a:off x="1763042" y="820074"/>
            <a:ext cx="1450524" cy="1825187"/>
          </a:xfrm>
          <a:prstGeom prst="rect">
            <a:avLst/>
          </a:prstGeom>
        </p:spPr>
      </p:pic>
      <p:pic>
        <p:nvPicPr>
          <p:cNvPr id="7" name="Picture 6">
            <a:extLst>
              <a:ext uri="{FF2B5EF4-FFF2-40B4-BE49-F238E27FC236}">
                <a16:creationId xmlns:a16="http://schemas.microsoft.com/office/drawing/2014/main" id="{5A534FA8-2E70-2952-0AC8-73C42242330B}"/>
              </a:ext>
            </a:extLst>
          </p:cNvPr>
          <p:cNvPicPr>
            <a:picLocks noChangeAspect="1"/>
          </p:cNvPicPr>
          <p:nvPr/>
        </p:nvPicPr>
        <p:blipFill>
          <a:blip r:embed="rId4"/>
          <a:stretch>
            <a:fillRect/>
          </a:stretch>
        </p:blipFill>
        <p:spPr>
          <a:xfrm>
            <a:off x="7371450" y="4177323"/>
            <a:ext cx="765620" cy="746036"/>
          </a:xfrm>
          <a:prstGeom prst="flowChartConnector">
            <a:avLst/>
          </a:prstGeom>
        </p:spPr>
      </p:pic>
      <p:pic>
        <p:nvPicPr>
          <p:cNvPr id="11" name="Picture 10">
            <a:extLst>
              <a:ext uri="{FF2B5EF4-FFF2-40B4-BE49-F238E27FC236}">
                <a16:creationId xmlns:a16="http://schemas.microsoft.com/office/drawing/2014/main" id="{B51DEED9-833E-48F2-2429-FCD4184D4BC1}"/>
              </a:ext>
            </a:extLst>
          </p:cNvPr>
          <p:cNvPicPr>
            <a:picLocks noChangeAspect="1"/>
          </p:cNvPicPr>
          <p:nvPr/>
        </p:nvPicPr>
        <p:blipFill>
          <a:blip r:embed="rId5"/>
          <a:stretch>
            <a:fillRect/>
          </a:stretch>
        </p:blipFill>
        <p:spPr>
          <a:xfrm>
            <a:off x="289992" y="832302"/>
            <a:ext cx="1452139" cy="1812960"/>
          </a:xfrm>
          <a:prstGeom prst="rect">
            <a:avLst/>
          </a:prstGeom>
        </p:spPr>
      </p:pic>
      <p:pic>
        <p:nvPicPr>
          <p:cNvPr id="14" name="Picture 13" descr="Two men wearing aprons and standing in front of a table&#10;&#10;Description automatically generated">
            <a:extLst>
              <a:ext uri="{FF2B5EF4-FFF2-40B4-BE49-F238E27FC236}">
                <a16:creationId xmlns:a16="http://schemas.microsoft.com/office/drawing/2014/main" id="{6AD074F3-5840-1CD6-432A-CCAE05E0FFE3}"/>
              </a:ext>
            </a:extLst>
          </p:cNvPr>
          <p:cNvPicPr>
            <a:picLocks noChangeAspect="1"/>
          </p:cNvPicPr>
          <p:nvPr/>
        </p:nvPicPr>
        <p:blipFill>
          <a:blip r:embed="rId6"/>
          <a:stretch>
            <a:fillRect/>
          </a:stretch>
        </p:blipFill>
        <p:spPr>
          <a:xfrm>
            <a:off x="297319" y="2674253"/>
            <a:ext cx="2876139" cy="2292042"/>
          </a:xfrm>
          <a:prstGeom prst="rect">
            <a:avLst/>
          </a:prstGeom>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softEdge rad="12700"/>
          </a:effectLst>
        </p:spPr>
      </p:pic>
      <p:pic>
        <p:nvPicPr>
          <p:cNvPr id="20" name="Picture 19">
            <a:extLst>
              <a:ext uri="{FF2B5EF4-FFF2-40B4-BE49-F238E27FC236}">
                <a16:creationId xmlns:a16="http://schemas.microsoft.com/office/drawing/2014/main" id="{FD93B8D0-494F-27C8-27F3-87DDFC542495}"/>
              </a:ext>
            </a:extLst>
          </p:cNvPr>
          <p:cNvPicPr>
            <a:picLocks noChangeAspect="1"/>
          </p:cNvPicPr>
          <p:nvPr/>
        </p:nvPicPr>
        <p:blipFill>
          <a:blip r:embed="rId7"/>
          <a:stretch>
            <a:fillRect/>
          </a:stretch>
        </p:blipFill>
        <p:spPr>
          <a:xfrm>
            <a:off x="6428626" y="832873"/>
            <a:ext cx="2460676" cy="3301220"/>
          </a:xfrm>
          <a:prstGeom prst="rect">
            <a:avLst/>
          </a:prstGeom>
        </p:spPr>
      </p:pic>
      <p:pic>
        <p:nvPicPr>
          <p:cNvPr id="2" name="Picture 1">
            <a:extLst>
              <a:ext uri="{FF2B5EF4-FFF2-40B4-BE49-F238E27FC236}">
                <a16:creationId xmlns:a16="http://schemas.microsoft.com/office/drawing/2014/main" id="{6DD8EBD3-0FA6-B7B8-C241-9E47A3681AE0}"/>
              </a:ext>
            </a:extLst>
          </p:cNvPr>
          <p:cNvPicPr>
            <a:picLocks noChangeAspect="1"/>
          </p:cNvPicPr>
          <p:nvPr/>
        </p:nvPicPr>
        <p:blipFill>
          <a:blip r:embed="rId8"/>
          <a:stretch>
            <a:fillRect/>
          </a:stretch>
        </p:blipFill>
        <p:spPr>
          <a:xfrm>
            <a:off x="3490275" y="816902"/>
            <a:ext cx="2617451" cy="4149763"/>
          </a:xfrm>
          <a:prstGeom prst="rect">
            <a:avLst/>
          </a:prstGeom>
        </p:spPr>
      </p:pic>
      <p:pic>
        <p:nvPicPr>
          <p:cNvPr id="5" name="Picture 4">
            <a:extLst>
              <a:ext uri="{FF2B5EF4-FFF2-40B4-BE49-F238E27FC236}">
                <a16:creationId xmlns:a16="http://schemas.microsoft.com/office/drawing/2014/main" id="{918E5AF4-AFC9-D8D5-CD34-B2D2B12BBB12}"/>
              </a:ext>
            </a:extLst>
          </p:cNvPr>
          <p:cNvPicPr>
            <a:picLocks noChangeAspect="1"/>
          </p:cNvPicPr>
          <p:nvPr/>
        </p:nvPicPr>
        <p:blipFill>
          <a:blip r:embed="rId9"/>
          <a:srcRect l="82278" r="106" b="-855"/>
          <a:stretch>
            <a:fillRect/>
          </a:stretch>
        </p:blipFill>
        <p:spPr>
          <a:xfrm>
            <a:off x="6427628" y="4193923"/>
            <a:ext cx="797365" cy="750525"/>
          </a:xfrm>
          <a:prstGeom prst="rect">
            <a:avLst/>
          </a:prstGeom>
        </p:spPr>
      </p:pic>
      <p:pic>
        <p:nvPicPr>
          <p:cNvPr id="6" name="Picture 5">
            <a:extLst>
              <a:ext uri="{FF2B5EF4-FFF2-40B4-BE49-F238E27FC236}">
                <a16:creationId xmlns:a16="http://schemas.microsoft.com/office/drawing/2014/main" id="{4AAD5ECD-CFC0-7D63-EC42-6ECB7997F652}"/>
              </a:ext>
            </a:extLst>
          </p:cNvPr>
          <p:cNvPicPr>
            <a:picLocks noChangeAspect="1"/>
          </p:cNvPicPr>
          <p:nvPr/>
        </p:nvPicPr>
        <p:blipFill>
          <a:blip r:embed="rId9"/>
          <a:srcRect l="20001" r="59552" b="-505"/>
          <a:stretch>
            <a:fillRect/>
          </a:stretch>
        </p:blipFill>
        <p:spPr>
          <a:xfrm>
            <a:off x="8136579" y="4193923"/>
            <a:ext cx="925719" cy="756172"/>
          </a:xfrm>
          <a:prstGeom prst="rect">
            <a:avLst/>
          </a:prstGeom>
        </p:spPr>
      </p:pic>
    </p:spTree>
    <p:extLst>
      <p:ext uri="{BB962C8B-B14F-4D97-AF65-F5344CB8AC3E}">
        <p14:creationId xmlns:p14="http://schemas.microsoft.com/office/powerpoint/2010/main" val="670137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2D2F5E4-475F-4841-CE35-AA201B693F82}"/>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BE326EB-C2DD-4175-91EE-73293A12B4FB}"/>
              </a:ext>
            </a:extLst>
          </p:cNvPr>
          <p:cNvSpPr/>
          <p:nvPr/>
        </p:nvSpPr>
        <p:spPr>
          <a:xfrm>
            <a:off x="184919" y="-142875"/>
            <a:ext cx="9144000" cy="877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en-US" sz="2400" b="1">
                <a:solidFill>
                  <a:schemeClr val="tx1"/>
                </a:solidFill>
                <a:latin typeface="Noto Sans"/>
                <a:ea typeface="Noto Sans"/>
                <a:cs typeface="Noto Sans"/>
              </a:rPr>
              <a:t>Key Partner Roles &amp; Engagement</a:t>
            </a:r>
            <a:endParaRPr lang="en-US" sz="240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 name="TextBox 4">
            <a:extLst>
              <a:ext uri="{FF2B5EF4-FFF2-40B4-BE49-F238E27FC236}">
                <a16:creationId xmlns:a16="http://schemas.microsoft.com/office/drawing/2014/main" id="{21C59401-B18D-96C6-3E20-D7CA1756F905}"/>
              </a:ext>
            </a:extLst>
          </p:cNvPr>
          <p:cNvSpPr txBox="1"/>
          <p:nvPr/>
        </p:nvSpPr>
        <p:spPr>
          <a:xfrm>
            <a:off x="382651" y="738470"/>
            <a:ext cx="4981124" cy="405495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00" b="1"/>
              <a:t>LA28: </a:t>
            </a:r>
          </a:p>
          <a:p>
            <a:pPr marL="285750" indent="-285750">
              <a:buChar char="•"/>
            </a:pPr>
            <a:r>
              <a:rPr lang="en-US" sz="1300"/>
              <a:t>Responsible for the official LA28 "Cultural Olympiad"</a:t>
            </a:r>
          </a:p>
          <a:p>
            <a:pPr marL="285750" indent="-285750">
              <a:buChar char="•"/>
            </a:pPr>
            <a:r>
              <a:rPr lang="en-US" sz="1300">
                <a:ea typeface="Noto Sans"/>
              </a:rPr>
              <a:t>Application for Cultural Olympiad "mark" early 2027 </a:t>
            </a:r>
            <a:endParaRPr lang="en-US" sz="1300"/>
          </a:p>
          <a:p>
            <a:pPr marL="285750" indent="-285750">
              <a:buChar char="•"/>
            </a:pPr>
            <a:r>
              <a:rPr lang="en-US" sz="1300"/>
              <a:t>Will market its activities and approved cultural events</a:t>
            </a:r>
          </a:p>
          <a:p>
            <a:pPr marL="285750" indent="-285750">
              <a:buChar char="•"/>
            </a:pPr>
            <a:r>
              <a:rPr lang="en-US" sz="1300"/>
              <a:t>LA28 and City coordinate but remain distinct programs</a:t>
            </a:r>
          </a:p>
          <a:p>
            <a:endParaRPr lang="en-US" sz="1300" b="1">
              <a:ea typeface="Noto Sans"/>
            </a:endParaRPr>
          </a:p>
          <a:p>
            <a:r>
              <a:rPr lang="en-US" sz="1300" b="1"/>
              <a:t>LA City: </a:t>
            </a:r>
          </a:p>
          <a:p>
            <a:pPr marL="285750" indent="-285750">
              <a:buChar char="•"/>
            </a:pPr>
            <a:r>
              <a:rPr lang="en-US" sz="1300"/>
              <a:t>DCA leads host City 2028 Cultural Program framework</a:t>
            </a:r>
          </a:p>
          <a:p>
            <a:pPr marL="285750" indent="-285750">
              <a:buChar char="•"/>
            </a:pPr>
            <a:r>
              <a:rPr lang="en-US" sz="1300"/>
              <a:t>Activating artists, organizations, and communities citywide </a:t>
            </a:r>
            <a:r>
              <a:rPr lang="en-US" sz="1300">
                <a:ea typeface="Noto Sans"/>
              </a:rPr>
              <a:t> </a:t>
            </a:r>
            <a:endParaRPr lang="en-US" sz="1300"/>
          </a:p>
          <a:p>
            <a:endParaRPr lang="en-US" sz="1300" b="1"/>
          </a:p>
          <a:p>
            <a:r>
              <a:rPr lang="en-US" sz="1300" b="1"/>
              <a:t>LA County: </a:t>
            </a:r>
            <a:endParaRPr lang="en-US" sz="1300">
              <a:ea typeface="Noto Sans"/>
            </a:endParaRPr>
          </a:p>
          <a:p>
            <a:pPr marL="285750" indent="-285750">
              <a:buChar char="•"/>
            </a:pPr>
            <a:r>
              <a:rPr lang="en-US" sz="1300"/>
              <a:t>Advances arts, culture, and creativity </a:t>
            </a:r>
            <a:r>
              <a:rPr lang="en-US" sz="1300" b="1"/>
              <a:t>across LA region </a:t>
            </a:r>
            <a:r>
              <a:rPr lang="en-US" sz="1300"/>
              <a:t>as a funder, convener, partner, program lead, and connector</a:t>
            </a:r>
          </a:p>
          <a:p>
            <a:pPr marL="285750" indent="-285750">
              <a:buChar char="•"/>
            </a:pPr>
            <a:r>
              <a:rPr lang="en-US" sz="1300"/>
              <a:t>Department leads County 2028 Cultural Program framework</a:t>
            </a:r>
          </a:p>
          <a:p>
            <a:pPr marL="285750" indent="-285750">
              <a:buChar char="•"/>
            </a:pPr>
            <a:r>
              <a:rPr lang="en-US" sz="1300"/>
              <a:t>County named as key partner by both LA City and LA28</a:t>
            </a:r>
          </a:p>
          <a:p>
            <a:endParaRPr lang="en-US" sz="1300"/>
          </a:p>
          <a:p>
            <a:r>
              <a:rPr lang="en-US" sz="1300" b="1"/>
              <a:t>Field-Wide Stakeholders: </a:t>
            </a:r>
          </a:p>
          <a:p>
            <a:r>
              <a:rPr lang="en-US" sz="1300"/>
              <a:t>Alignment, coordination, and collaboration with municipalities, regional initiatives, funders, arts organizations, and partners.</a:t>
            </a:r>
            <a:endParaRPr lang="en-US"/>
          </a:p>
          <a:p>
            <a:endParaRPr lang="en-US" sz="1200"/>
          </a:p>
        </p:txBody>
      </p:sp>
      <p:sp>
        <p:nvSpPr>
          <p:cNvPr id="7" name="Google Shape;119;p16">
            <a:extLst>
              <a:ext uri="{FF2B5EF4-FFF2-40B4-BE49-F238E27FC236}">
                <a16:creationId xmlns:a16="http://schemas.microsoft.com/office/drawing/2014/main" id="{66718BBC-CD9C-50BB-21AA-F4989471D615}"/>
              </a:ext>
            </a:extLst>
          </p:cNvPr>
          <p:cNvSpPr/>
          <p:nvPr/>
        </p:nvSpPr>
        <p:spPr>
          <a:xfrm>
            <a:off x="5546400" y="294137"/>
            <a:ext cx="3413700" cy="4281900"/>
          </a:xfrm>
          <a:prstGeom prst="rect">
            <a:avLst/>
          </a:prstGeom>
          <a:solidFill>
            <a:srgbClr val="F0D400"/>
          </a:solidFill>
          <a:ln>
            <a:noFill/>
          </a:ln>
        </p:spPr>
        <p:txBody>
          <a:bodyPr spcFirstLastPara="1" wrap="square" lIns="75625" tIns="75625" rIns="75625" bIns="75625" anchor="ctr" anchorCtr="0">
            <a:noAutofit/>
          </a:bodyPr>
          <a:lstStyle/>
          <a:p>
            <a:pPr algn="ctr"/>
            <a:endParaRPr sz="1213">
              <a:latin typeface="Calibri"/>
              <a:ea typeface="Calibri"/>
              <a:cs typeface="Calibri"/>
              <a:sym typeface="Calibri"/>
            </a:endParaRPr>
          </a:p>
        </p:txBody>
      </p:sp>
      <p:pic>
        <p:nvPicPr>
          <p:cNvPr id="3" name="Picture 2">
            <a:extLst>
              <a:ext uri="{FF2B5EF4-FFF2-40B4-BE49-F238E27FC236}">
                <a16:creationId xmlns:a16="http://schemas.microsoft.com/office/drawing/2014/main" id="{E04378A7-4906-8B67-821D-AABBC0F7385D}"/>
              </a:ext>
            </a:extLst>
          </p:cNvPr>
          <p:cNvPicPr>
            <a:picLocks noChangeAspect="1"/>
          </p:cNvPicPr>
          <p:nvPr/>
        </p:nvPicPr>
        <p:blipFill>
          <a:blip r:embed="rId3"/>
          <a:stretch>
            <a:fillRect/>
          </a:stretch>
        </p:blipFill>
        <p:spPr>
          <a:xfrm>
            <a:off x="5549312" y="357188"/>
            <a:ext cx="3307937" cy="4429125"/>
          </a:xfrm>
          <a:prstGeom prst="rect">
            <a:avLst/>
          </a:prstGeom>
        </p:spPr>
      </p:pic>
      <p:pic>
        <p:nvPicPr>
          <p:cNvPr id="8" name="Picture 7">
            <a:extLst>
              <a:ext uri="{FF2B5EF4-FFF2-40B4-BE49-F238E27FC236}">
                <a16:creationId xmlns:a16="http://schemas.microsoft.com/office/drawing/2014/main" id="{4B9C616F-4F1B-11C0-9C42-0135BFC4569D}"/>
              </a:ext>
            </a:extLst>
          </p:cNvPr>
          <p:cNvPicPr>
            <a:picLocks noChangeAspect="1"/>
          </p:cNvPicPr>
          <p:nvPr/>
        </p:nvPicPr>
        <p:blipFill>
          <a:blip r:embed="rId4"/>
          <a:stretch>
            <a:fillRect/>
          </a:stretch>
        </p:blipFill>
        <p:spPr>
          <a:xfrm>
            <a:off x="5358853" y="267970"/>
            <a:ext cx="2705648" cy="1748155"/>
          </a:xfrm>
          <a:prstGeom prst="rect">
            <a:avLst/>
          </a:prstGeom>
        </p:spPr>
      </p:pic>
    </p:spTree>
    <p:extLst>
      <p:ext uri="{BB962C8B-B14F-4D97-AF65-F5344CB8AC3E}">
        <p14:creationId xmlns:p14="http://schemas.microsoft.com/office/powerpoint/2010/main" val="1797063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117"/>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BC033F6-4212-7983-C084-2961E5BDCCC0}"/>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18" name="Google Shape;118;p16"/>
          <p:cNvSpPr txBox="1"/>
          <p:nvPr/>
        </p:nvSpPr>
        <p:spPr>
          <a:xfrm>
            <a:off x="304768" y="114509"/>
            <a:ext cx="8499300" cy="507821"/>
          </a:xfrm>
          <a:prstGeom prst="rect">
            <a:avLst/>
          </a:prstGeom>
          <a:noFill/>
          <a:ln>
            <a:noFill/>
          </a:ln>
        </p:spPr>
        <p:txBody>
          <a:bodyPr spcFirstLastPara="1" wrap="square" lIns="68575" tIns="68575" rIns="68575" bIns="68575" anchor="t" anchorCtr="0">
            <a:spAutoFit/>
          </a:bodyPr>
          <a:lstStyle/>
          <a:p>
            <a:pPr>
              <a:defRPr/>
            </a:pPr>
            <a:r>
              <a:rPr lang="en" sz="2400" b="1">
                <a:latin typeface="Noto Sans"/>
                <a:ea typeface="Noto Sans"/>
                <a:cs typeface="Noto Sans"/>
                <a:sym typeface="Noto Sans"/>
              </a:rPr>
              <a:t>Arts</a:t>
            </a:r>
            <a:r>
              <a:rPr kumimoji="0" lang="en" sz="2400" b="1" i="0" u="none" strike="noStrike" kern="0" cap="none" spc="0" normalizeH="0" baseline="0" noProof="0">
                <a:ln>
                  <a:noFill/>
                </a:ln>
                <a:solidFill>
                  <a:srgbClr val="000000"/>
                </a:solidFill>
                <a:effectLst/>
                <a:uLnTx/>
                <a:uFillTx/>
                <a:latin typeface="Noto Sans"/>
                <a:ea typeface="Noto Sans"/>
                <a:cs typeface="Noto Sans"/>
                <a:sym typeface="Noto Sans"/>
              </a:rPr>
              <a:t> &amp; Culture </a:t>
            </a:r>
            <a:r>
              <a:rPr lang="en" sz="2400" b="1">
                <a:latin typeface="Noto Sans"/>
                <a:ea typeface="Noto Sans"/>
                <a:cs typeface="Noto Sans"/>
                <a:sym typeface="Noto Sans"/>
              </a:rPr>
              <a:t>2028</a:t>
            </a:r>
            <a:r>
              <a:rPr kumimoji="0" lang="en" sz="2400" b="1" i="0" u="none" strike="noStrike" kern="0" cap="none" spc="0" normalizeH="0" baseline="0" noProof="0">
                <a:ln>
                  <a:noFill/>
                </a:ln>
                <a:solidFill>
                  <a:srgbClr val="000000"/>
                </a:solidFill>
                <a:effectLst/>
                <a:uLnTx/>
                <a:uFillTx/>
                <a:latin typeface="Noto Sans"/>
                <a:ea typeface="Noto Sans"/>
                <a:cs typeface="Noto Sans"/>
                <a:sym typeface="Noto Sans"/>
              </a:rPr>
              <a:t> Goals</a:t>
            </a:r>
            <a:endParaRPr kumimoji="0" lang="en" sz="2400" b="0" i="0" u="none" strike="noStrike" kern="0" cap="none" spc="0" normalizeH="0" baseline="0" noProof="0">
              <a:ln>
                <a:noFill/>
              </a:ln>
              <a:solidFill>
                <a:srgbClr val="000000"/>
              </a:solidFill>
              <a:effectLst/>
              <a:uLnTx/>
              <a:uFillTx/>
              <a:latin typeface="Arial"/>
              <a:cs typeface="Arial"/>
              <a:sym typeface="Arial"/>
            </a:endParaRPr>
          </a:p>
        </p:txBody>
      </p:sp>
      <p:sp>
        <p:nvSpPr>
          <p:cNvPr id="119" name="Google Shape;119;p16"/>
          <p:cNvSpPr/>
          <p:nvPr/>
        </p:nvSpPr>
        <p:spPr>
          <a:xfrm>
            <a:off x="5601962" y="346036"/>
            <a:ext cx="3413700" cy="4281900"/>
          </a:xfrm>
          <a:prstGeom prst="rect">
            <a:avLst/>
          </a:prstGeom>
          <a:solidFill>
            <a:srgbClr val="F0D400"/>
          </a:solidFill>
          <a:ln>
            <a:noFill/>
          </a:ln>
        </p:spPr>
        <p:txBody>
          <a:bodyPr spcFirstLastPara="1" wrap="square" lIns="75625" tIns="75625" rIns="75625" bIns="756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213"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20" name="Google Shape;120;p16"/>
          <p:cNvSpPr/>
          <p:nvPr/>
        </p:nvSpPr>
        <p:spPr>
          <a:xfrm>
            <a:off x="5511162" y="426911"/>
            <a:ext cx="3413700" cy="4281900"/>
          </a:xfrm>
          <a:prstGeom prst="rect">
            <a:avLst/>
          </a:prstGeom>
          <a:solidFill>
            <a:srgbClr val="16745A"/>
          </a:solidFill>
          <a:ln>
            <a:noFill/>
          </a:ln>
        </p:spPr>
        <p:txBody>
          <a:bodyPr spcFirstLastPara="1" wrap="square" lIns="75625" tIns="75625" rIns="75625" bIns="756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213"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22" name="Google Shape;122;p16"/>
          <p:cNvSpPr txBox="1"/>
          <p:nvPr/>
        </p:nvSpPr>
        <p:spPr>
          <a:xfrm>
            <a:off x="442227" y="1117931"/>
            <a:ext cx="4359900" cy="500768"/>
          </a:xfrm>
          <a:prstGeom prst="rect">
            <a:avLst/>
          </a:prstGeom>
          <a:noFill/>
          <a:ln>
            <a:noFill/>
          </a:ln>
        </p:spPr>
        <p:txBody>
          <a:bodyPr spcFirstLastPara="1" wrap="square" lIns="68575" tIns="68575" rIns="68575" bIns="68575" anchor="t" anchorCtr="0">
            <a:spAutoFit/>
          </a:bodyPr>
          <a:lstStyle/>
          <a:p>
            <a:pPr defTabSz="914355">
              <a:lnSpc>
                <a:spcPct val="107000"/>
              </a:lnSpc>
              <a:defRPr/>
            </a:pPr>
            <a:r>
              <a:rPr kumimoji="0" lang="en-US" sz="1100" b="0" i="0" u="none" strike="noStrike" kern="100" cap="none" spc="0" normalizeH="0" baseline="0" noProof="0">
                <a:ln>
                  <a:noFill/>
                </a:ln>
                <a:solidFill>
                  <a:srgbClr val="000000"/>
                </a:solidFill>
                <a:effectLst/>
                <a:uLnTx/>
                <a:uFillTx/>
                <a:latin typeface="Arial"/>
                <a:ea typeface="Calibri"/>
                <a:cs typeface="Arial"/>
                <a:sym typeface="Arial"/>
              </a:rPr>
              <a:t>Tell the story of </a:t>
            </a:r>
            <a:r>
              <a:rPr lang="en-US" sz="1100" kern="100">
                <a:ea typeface="Calibri"/>
              </a:rPr>
              <a:t>the LA region's</a:t>
            </a:r>
            <a:r>
              <a:rPr kumimoji="0" lang="en-US" sz="1100" b="0" i="0" u="none" strike="noStrike" kern="100" cap="none" spc="0" normalizeH="0" baseline="0" noProof="0">
                <a:ln>
                  <a:noFill/>
                </a:ln>
                <a:solidFill>
                  <a:srgbClr val="000000"/>
                </a:solidFill>
                <a:effectLst/>
                <a:uLnTx/>
                <a:uFillTx/>
                <a:latin typeface="Arial"/>
                <a:ea typeface="Calibri"/>
                <a:cs typeface="Arial"/>
                <a:sym typeface="Arial"/>
              </a:rPr>
              <a:t> cultural diversity, heritage, art, artistry, </a:t>
            </a:r>
            <a:r>
              <a:rPr lang="en-US" sz="1100" kern="100">
                <a:ea typeface="Calibri"/>
              </a:rPr>
              <a:t>and creativity, </a:t>
            </a:r>
            <a:r>
              <a:rPr kumimoji="0" lang="en-US" sz="1100" b="0" i="0" u="none" strike="noStrike" kern="100" cap="none" spc="0" normalizeH="0" baseline="0" noProof="0">
                <a:ln>
                  <a:noFill/>
                </a:ln>
                <a:solidFill>
                  <a:srgbClr val="000000"/>
                </a:solidFill>
                <a:effectLst/>
                <a:uLnTx/>
                <a:uFillTx/>
                <a:latin typeface="Arial"/>
                <a:ea typeface="Calibri"/>
                <a:cs typeface="Arial"/>
                <a:sym typeface="Arial"/>
              </a:rPr>
              <a:t>locally and on the global stage </a:t>
            </a:r>
            <a:endParaRPr kumimoji="0" lang="en-US" sz="1100" b="0" i="0" u="none" strike="noStrike" kern="0" cap="none" spc="0" normalizeH="0" baseline="0" noProof="0">
              <a:ln>
                <a:noFill/>
              </a:ln>
              <a:solidFill>
                <a:srgbClr val="000000"/>
              </a:solidFill>
              <a:effectLst/>
              <a:uLnTx/>
              <a:uFillTx/>
              <a:latin typeface="Arial"/>
              <a:cs typeface="Arial"/>
              <a:sym typeface="Arial"/>
            </a:endParaRPr>
          </a:p>
        </p:txBody>
      </p:sp>
      <p:sp>
        <p:nvSpPr>
          <p:cNvPr id="123" name="Google Shape;123;p16"/>
          <p:cNvSpPr/>
          <p:nvPr/>
        </p:nvSpPr>
        <p:spPr>
          <a:xfrm>
            <a:off x="463010" y="760273"/>
            <a:ext cx="4453417" cy="346800"/>
          </a:xfrm>
          <a:prstGeom prst="rect">
            <a:avLst/>
          </a:prstGeom>
          <a:solidFill>
            <a:srgbClr val="0083CE"/>
          </a:solidFill>
          <a:ln>
            <a:noFill/>
          </a:ln>
        </p:spPr>
        <p:txBody>
          <a:bodyPr spcFirstLastPara="1" wrap="square" lIns="68575" tIns="68575" rIns="68575" bIns="685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Noto Sans"/>
                <a:ea typeface="Noto Sans"/>
                <a:cs typeface="Noto Sans"/>
                <a:sym typeface="Noto Sans"/>
              </a:rPr>
              <a:t> 1. Showcase LA County's Arts and Culture</a:t>
            </a:r>
            <a:endParaRPr kumimoji="0" lang="en-US"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24" name="Google Shape;124;p16"/>
          <p:cNvSpPr txBox="1"/>
          <p:nvPr/>
        </p:nvSpPr>
        <p:spPr>
          <a:xfrm>
            <a:off x="442229" y="1958225"/>
            <a:ext cx="4713188" cy="774817"/>
          </a:xfrm>
          <a:prstGeom prst="rect">
            <a:avLst/>
          </a:prstGeom>
          <a:noFill/>
          <a:ln>
            <a:noFill/>
          </a:ln>
        </p:spPr>
        <p:txBody>
          <a:bodyPr spcFirstLastPara="1" wrap="square" lIns="68575" tIns="68575" rIns="68575" bIns="68575" anchor="t" anchorCtr="0">
            <a:spAutoFit/>
          </a:bodyPr>
          <a:lstStyle/>
          <a:p>
            <a:pPr marL="0" marR="0" lvl="2"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1100" b="0" i="0" u="none" strike="noStrike" kern="100" cap="none" spc="0" normalizeH="0" baseline="0" noProof="0">
                <a:ln>
                  <a:noFill/>
                </a:ln>
                <a:solidFill>
                  <a:srgbClr val="000000"/>
                </a:solidFill>
                <a:effectLst/>
                <a:uLnTx/>
                <a:uFillTx/>
                <a:latin typeface="Arial"/>
                <a:ea typeface="Calibri"/>
                <a:cs typeface="Arial"/>
                <a:sym typeface="Arial"/>
              </a:rPr>
              <a:t>Engage diverse communities with wide arts access, programming, &amp; cultural participation for local audiences, visitors, viewers </a:t>
            </a:r>
            <a:endParaRPr kumimoji="0" lang="en-US" sz="1400" b="0" i="0" u="none" strike="noStrike" kern="0" cap="none" spc="0" normalizeH="0" baseline="0" noProof="0">
              <a:ln>
                <a:noFill/>
              </a:ln>
              <a:solidFill>
                <a:srgbClr val="000000"/>
              </a:solidFill>
              <a:effectLst/>
              <a:uLnTx/>
              <a:uFillTx/>
              <a:latin typeface="Arial"/>
              <a:ea typeface="Calibri"/>
              <a:cs typeface="Arial"/>
              <a:sym typeface="Arial"/>
            </a:endParaRPr>
          </a:p>
          <a:p>
            <a:pPr marL="0" marR="0" lvl="2"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lang="en-US" sz="900" b="0" i="0" u="none" strike="noStrike" kern="0" cap="none" spc="0" normalizeH="0" baseline="0" noProof="0">
              <a:ln>
                <a:noFill/>
              </a:ln>
              <a:solidFill>
                <a:srgbClr val="002970"/>
              </a:solidFill>
              <a:effectLst/>
              <a:uLnTx/>
              <a:uFillTx/>
              <a:latin typeface="Noto Sans"/>
              <a:ea typeface="Noto Sans"/>
              <a:cs typeface="Noto Sans"/>
              <a:sym typeface="Arial"/>
            </a:endParaRPr>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endParaRPr kumimoji="0" sz="900" b="0" i="0" u="none" strike="noStrike" kern="0" cap="none" spc="0" normalizeH="0" baseline="0" noProof="0">
              <a:ln>
                <a:noFill/>
              </a:ln>
              <a:solidFill>
                <a:srgbClr val="002970"/>
              </a:solidFill>
              <a:effectLst/>
              <a:uLnTx/>
              <a:uFillTx/>
              <a:latin typeface="Noto Sans"/>
              <a:ea typeface="Noto Sans"/>
              <a:cs typeface="Noto Sans"/>
              <a:sym typeface="Noto Sans"/>
            </a:endParaRPr>
          </a:p>
        </p:txBody>
      </p:sp>
      <p:sp>
        <p:nvSpPr>
          <p:cNvPr id="125" name="Google Shape;125;p16"/>
          <p:cNvSpPr/>
          <p:nvPr/>
        </p:nvSpPr>
        <p:spPr>
          <a:xfrm>
            <a:off x="463011" y="1617609"/>
            <a:ext cx="4463808" cy="346800"/>
          </a:xfrm>
          <a:prstGeom prst="rect">
            <a:avLst/>
          </a:prstGeom>
          <a:solidFill>
            <a:srgbClr val="0083CE"/>
          </a:solidFill>
          <a:ln>
            <a:noFill/>
          </a:ln>
        </p:spPr>
        <p:txBody>
          <a:bodyPr spcFirstLastPara="1" wrap="square" lIns="68575" tIns="68575" rIns="68575" bIns="685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Noto Sans"/>
                <a:ea typeface="Noto Sans"/>
                <a:cs typeface="Noto Sans"/>
                <a:sym typeface="Noto Sans"/>
              </a:rPr>
              <a:t> 2. Expand Arts Access to Engage Communities  </a:t>
            </a:r>
            <a:endParaRPr kumimoji="0" lang="en-US"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26" name="Google Shape;126;p16"/>
          <p:cNvSpPr txBox="1"/>
          <p:nvPr/>
        </p:nvSpPr>
        <p:spPr>
          <a:xfrm>
            <a:off x="445151" y="2830110"/>
            <a:ext cx="4453418" cy="795592"/>
          </a:xfrm>
          <a:prstGeom prst="rect">
            <a:avLst/>
          </a:prstGeom>
          <a:noFill/>
          <a:ln>
            <a:noFill/>
          </a:ln>
        </p:spPr>
        <p:txBody>
          <a:bodyPr spcFirstLastPara="1" wrap="square" lIns="68575" tIns="68575" rIns="68575" bIns="685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n-US" sz="1100" b="0" i="0" u="none" strike="noStrike" kern="0" cap="none" spc="0" normalizeH="0" baseline="0" noProof="0">
                <a:ln>
                  <a:noFill/>
                </a:ln>
                <a:solidFill>
                  <a:srgbClr val="000000"/>
                </a:solidFill>
                <a:effectLst/>
                <a:uLnTx/>
                <a:uFillTx/>
                <a:latin typeface="Arial"/>
                <a:cs typeface="Arial"/>
                <a:sym typeface="Arial"/>
              </a:rPr>
              <a:t>Spark new collaborations, ways of working, &amp; partnerships within the LA arts field, internationally, and across culture, sports, education</a:t>
            </a:r>
            <a:r>
              <a:rPr kumimoji="0" lang="en-US" sz="900" b="0" i="0" u="none" strike="noStrike" kern="0" cap="none" spc="0" normalizeH="0" baseline="0" noProof="0">
                <a:ln>
                  <a:noFill/>
                </a:ln>
                <a:solidFill>
                  <a:srgbClr val="000000"/>
                </a:solidFill>
                <a:effectLst/>
                <a:uLnTx/>
                <a:uFillTx/>
                <a:latin typeface="Arial"/>
                <a:cs typeface="Arial"/>
                <a:sym typeface="Arial"/>
              </a:rPr>
              <a:t> </a:t>
            </a:r>
            <a:endParaRPr kumimoji="0" lang="en-US"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endParaRPr kumimoji="0" sz="900" b="0" i="0" u="none" strike="noStrike" kern="0" cap="none" spc="0" normalizeH="0" baseline="0" noProof="0">
              <a:ln>
                <a:noFill/>
              </a:ln>
              <a:solidFill>
                <a:srgbClr val="002970"/>
              </a:solidFill>
              <a:effectLst/>
              <a:uLnTx/>
              <a:uFillTx/>
              <a:latin typeface="Noto Sans"/>
              <a:ea typeface="Noto Sans"/>
              <a:cs typeface="Noto Sans"/>
              <a:sym typeface="Noto Sans"/>
            </a:endParaRPr>
          </a:p>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endParaRPr kumimoji="0" sz="900" b="0" i="0" u="none" strike="noStrike" kern="0" cap="none" spc="0" normalizeH="0" baseline="0" noProof="0">
              <a:ln>
                <a:noFill/>
              </a:ln>
              <a:solidFill>
                <a:srgbClr val="002970"/>
              </a:solidFill>
              <a:effectLst/>
              <a:uLnTx/>
              <a:uFillTx/>
              <a:latin typeface="Noto Sans"/>
              <a:ea typeface="Noto Sans"/>
              <a:cs typeface="Noto Sans"/>
              <a:sym typeface="Noto Sans"/>
            </a:endParaRPr>
          </a:p>
        </p:txBody>
      </p:sp>
      <p:sp>
        <p:nvSpPr>
          <p:cNvPr id="127" name="Google Shape;127;p16"/>
          <p:cNvSpPr/>
          <p:nvPr/>
        </p:nvSpPr>
        <p:spPr>
          <a:xfrm>
            <a:off x="463010" y="2484391"/>
            <a:ext cx="4464201" cy="377973"/>
          </a:xfrm>
          <a:prstGeom prst="rect">
            <a:avLst/>
          </a:prstGeom>
          <a:solidFill>
            <a:srgbClr val="0083CE"/>
          </a:solidFill>
          <a:ln>
            <a:noFill/>
          </a:ln>
        </p:spPr>
        <p:txBody>
          <a:bodyPr spcFirstLastPara="1" wrap="square" lIns="68575" tIns="68575" rIns="68575" bIns="685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Noto Sans"/>
                <a:ea typeface="Noto Sans"/>
                <a:cs typeface="Noto Sans"/>
                <a:sym typeface="Noto Sans"/>
              </a:rPr>
              <a:t> 3. Spark New Collaborations and Exchange </a:t>
            </a:r>
            <a:endParaRPr kumimoji="0" lang="en-US"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28" name="Google Shape;128;p16"/>
          <p:cNvSpPr txBox="1"/>
          <p:nvPr/>
        </p:nvSpPr>
        <p:spPr>
          <a:xfrm>
            <a:off x="411493" y="3711174"/>
            <a:ext cx="4453417" cy="615543"/>
          </a:xfrm>
          <a:prstGeom prst="rect">
            <a:avLst/>
          </a:prstGeom>
          <a:noFill/>
          <a:ln>
            <a:noFill/>
          </a:ln>
        </p:spPr>
        <p:txBody>
          <a:bodyPr spcFirstLastPara="1" wrap="square" lIns="68575" tIns="68575" rIns="68575" bIns="6857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100" cap="none" spc="0" normalizeH="0" baseline="0" noProof="0">
                <a:ln>
                  <a:noFill/>
                </a:ln>
                <a:solidFill>
                  <a:srgbClr val="000000"/>
                </a:solidFill>
                <a:effectLst/>
                <a:uLnTx/>
                <a:uFillTx/>
                <a:latin typeface="Arial"/>
                <a:ea typeface="Calibri"/>
                <a:cs typeface="Arial"/>
                <a:sym typeface="Arial"/>
              </a:rPr>
              <a:t>Strengthen the cultural sector, investment in the arts, creative economy, and cultural infrastructure of Los Angeles County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900" b="0" i="0" u="none" strike="noStrike" kern="0" cap="none" spc="0" normalizeH="0" baseline="0" noProof="0">
              <a:ln>
                <a:noFill/>
              </a:ln>
              <a:solidFill>
                <a:srgbClr val="002970"/>
              </a:solidFill>
              <a:effectLst/>
              <a:uLnTx/>
              <a:uFillTx/>
              <a:latin typeface="Noto Sans"/>
              <a:ea typeface="Noto Sans"/>
              <a:cs typeface="Noto Sans"/>
              <a:sym typeface="Noto Sans"/>
            </a:endParaRPr>
          </a:p>
        </p:txBody>
      </p:sp>
      <p:sp>
        <p:nvSpPr>
          <p:cNvPr id="129" name="Google Shape;129;p16"/>
          <p:cNvSpPr/>
          <p:nvPr/>
        </p:nvSpPr>
        <p:spPr>
          <a:xfrm>
            <a:off x="463010" y="3364374"/>
            <a:ext cx="4453418" cy="346800"/>
          </a:xfrm>
          <a:prstGeom prst="rect">
            <a:avLst/>
          </a:prstGeom>
          <a:solidFill>
            <a:srgbClr val="0083CE"/>
          </a:solidFill>
          <a:ln>
            <a:noFill/>
          </a:ln>
        </p:spPr>
        <p:txBody>
          <a:bodyPr spcFirstLastPara="1" wrap="square" lIns="68575" tIns="68575" rIns="68575" bIns="685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Noto Sans"/>
                <a:ea typeface="Noto Sans"/>
                <a:cs typeface="Noto Sans"/>
                <a:sym typeface="Noto Sans"/>
              </a:rPr>
              <a:t> 4. Strengthen the Arts </a:t>
            </a:r>
            <a:r>
              <a:rPr lang="en-US" b="1">
                <a:solidFill>
                  <a:srgbClr val="FFFFFF"/>
                </a:solidFill>
                <a:latin typeface="Noto Sans"/>
                <a:ea typeface="Noto Sans"/>
                <a:cs typeface="Noto Sans"/>
                <a:sym typeface="Noto Sans"/>
              </a:rPr>
              <a:t>and</a:t>
            </a:r>
            <a:r>
              <a:rPr kumimoji="0" lang="en-US" sz="1400" b="1" i="0" u="none" strike="noStrike" kern="0" cap="none" spc="0" normalizeH="0" baseline="0" noProof="0">
                <a:ln>
                  <a:noFill/>
                </a:ln>
                <a:solidFill>
                  <a:srgbClr val="FFFFFF"/>
                </a:solidFill>
                <a:effectLst/>
                <a:uLnTx/>
                <a:uFillTx/>
                <a:latin typeface="Noto Sans"/>
                <a:ea typeface="Noto Sans"/>
                <a:cs typeface="Noto Sans"/>
                <a:sym typeface="Noto Sans"/>
              </a:rPr>
              <a:t> Cultural Sector </a:t>
            </a:r>
            <a:endParaRPr kumimoji="0" lang="en-US"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 name="Google Shape;129;p16">
            <a:extLst>
              <a:ext uri="{FF2B5EF4-FFF2-40B4-BE49-F238E27FC236}">
                <a16:creationId xmlns:a16="http://schemas.microsoft.com/office/drawing/2014/main" id="{8AFF35CB-5AFB-3DEE-CEA4-AFC7578D0BA2}"/>
              </a:ext>
            </a:extLst>
          </p:cNvPr>
          <p:cNvSpPr/>
          <p:nvPr/>
        </p:nvSpPr>
        <p:spPr>
          <a:xfrm>
            <a:off x="442227" y="4242329"/>
            <a:ext cx="4452848" cy="346800"/>
          </a:xfrm>
          <a:prstGeom prst="rect">
            <a:avLst/>
          </a:prstGeom>
          <a:solidFill>
            <a:srgbClr val="0083CE"/>
          </a:solidFill>
          <a:ln>
            <a:noFill/>
          </a:ln>
        </p:spPr>
        <p:txBody>
          <a:bodyPr spcFirstLastPara="1" wrap="square" lIns="68575" tIns="68575" rIns="68575" bIns="685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FFFFFF"/>
                </a:solidFill>
                <a:effectLst/>
                <a:uLnTx/>
                <a:uFillTx/>
                <a:latin typeface="Noto Sans"/>
                <a:ea typeface="Noto Sans"/>
                <a:cs typeface="Noto Sans"/>
                <a:sym typeface="Noto Sans"/>
              </a:rPr>
              <a:t> 5. Create a Lasting Legacy for the LA Region</a:t>
            </a:r>
            <a:endParaRPr kumimoji="0" lang="en-US" sz="14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 name="TextBox 2">
            <a:extLst>
              <a:ext uri="{FF2B5EF4-FFF2-40B4-BE49-F238E27FC236}">
                <a16:creationId xmlns:a16="http://schemas.microsoft.com/office/drawing/2014/main" id="{AE76DBED-B539-564C-9C4B-FC3462615BF4}"/>
              </a:ext>
            </a:extLst>
          </p:cNvPr>
          <p:cNvSpPr txBox="1"/>
          <p:nvPr/>
        </p:nvSpPr>
        <p:spPr>
          <a:xfrm>
            <a:off x="445150" y="4570279"/>
            <a:ext cx="4452848" cy="569387"/>
          </a:xfrm>
          <a:prstGeom prst="rect">
            <a:avLst/>
          </a:prstGeom>
          <a:noFill/>
        </p:spPr>
        <p:txBody>
          <a:bodyPr wrap="square" lIns="68580" tIns="34290" rIns="68580" bIns="34290" rtlCol="0" anchor="t">
            <a:spAutoFit/>
          </a:bodyPr>
          <a:lstStyle/>
          <a:p>
            <a:pPr>
              <a:defRPr/>
            </a:pPr>
            <a:r>
              <a:rPr kumimoji="0" lang="en-US" sz="1100" b="0" i="0" u="none" strike="noStrike" kern="100" cap="none" spc="0" normalizeH="0" baseline="0" noProof="0">
                <a:ln>
                  <a:noFill/>
                </a:ln>
                <a:solidFill>
                  <a:srgbClr val="000000"/>
                </a:solidFill>
                <a:effectLst/>
                <a:uLnTx/>
                <a:uFillTx/>
                <a:latin typeface="Arial"/>
                <a:ea typeface="Calibri"/>
                <a:cs typeface="Arial"/>
                <a:sym typeface="Arial"/>
              </a:rPr>
              <a:t>Create a lasting legacy beyond the Games with </a:t>
            </a:r>
            <a:r>
              <a:rPr lang="en-US" sz="1100" kern="100">
                <a:ea typeface="Calibri"/>
              </a:rPr>
              <a:t>cross-sector</a:t>
            </a:r>
            <a:r>
              <a:rPr kumimoji="0" lang="en-US" sz="1100" b="0" i="0" u="none" strike="noStrike" kern="100" cap="none" spc="0" normalizeH="0" baseline="0" noProof="0">
                <a:ln>
                  <a:noFill/>
                </a:ln>
                <a:solidFill>
                  <a:srgbClr val="000000"/>
                </a:solidFill>
                <a:effectLst/>
                <a:uLnTx/>
                <a:uFillTx/>
                <a:latin typeface="Arial"/>
                <a:ea typeface="Calibri"/>
                <a:cs typeface="Arial"/>
                <a:sym typeface="Arial"/>
              </a:rPr>
              <a:t> benefits for arts and the civic life of our communities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050" b="0" i="0" u="none" strike="noStrike" kern="0" cap="none" spc="0" normalizeH="0" baseline="0" noProof="0">
              <a:ln>
                <a:noFill/>
              </a:ln>
              <a:solidFill>
                <a:srgbClr val="000000"/>
              </a:solidFill>
              <a:effectLst/>
              <a:uLnTx/>
              <a:uFillTx/>
              <a:latin typeface="Arial"/>
              <a:cs typeface="Arial"/>
              <a:sym typeface="Arial"/>
            </a:endParaRPr>
          </a:p>
        </p:txBody>
      </p:sp>
      <p:pic>
        <p:nvPicPr>
          <p:cNvPr id="6" name="Picture 5">
            <a:extLst>
              <a:ext uri="{FF2B5EF4-FFF2-40B4-BE49-F238E27FC236}">
                <a16:creationId xmlns:a16="http://schemas.microsoft.com/office/drawing/2014/main" id="{8A655179-637E-7B39-AEE3-32277BD4A752}"/>
              </a:ext>
            </a:extLst>
          </p:cNvPr>
          <p:cNvPicPr>
            <a:picLocks noChangeAspect="1"/>
          </p:cNvPicPr>
          <p:nvPr/>
        </p:nvPicPr>
        <p:blipFill>
          <a:blip r:embed="rId3"/>
          <a:stretch>
            <a:fillRect/>
          </a:stretch>
        </p:blipFill>
        <p:spPr>
          <a:xfrm>
            <a:off x="5388985" y="563506"/>
            <a:ext cx="3408218" cy="4291445"/>
          </a:xfrm>
          <a:prstGeom prst="rect">
            <a:avLst/>
          </a:prstGeom>
        </p:spPr>
      </p:pic>
      <p:sp>
        <p:nvSpPr>
          <p:cNvPr id="7" name="TextBox 6">
            <a:extLst>
              <a:ext uri="{FF2B5EF4-FFF2-40B4-BE49-F238E27FC236}">
                <a16:creationId xmlns:a16="http://schemas.microsoft.com/office/drawing/2014/main" id="{5F039922-ED8F-F101-0932-FC07900EB8DB}"/>
              </a:ext>
            </a:extLst>
          </p:cNvPr>
          <p:cNvSpPr txBox="1"/>
          <p:nvPr/>
        </p:nvSpPr>
        <p:spPr>
          <a:xfrm>
            <a:off x="6647632" y="4799423"/>
            <a:ext cx="4312227" cy="3117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000000"/>
                </a:solidFill>
                <a:effectLst/>
                <a:uLnTx/>
                <a:uFillTx/>
                <a:latin typeface="Arial"/>
                <a:cs typeface="Arial"/>
                <a:sym typeface="Arial"/>
              </a:rPr>
              <a:t>Young Choreographers Project</a:t>
            </a:r>
            <a:r>
              <a:rPr kumimoji="0" lang="en-US" sz="1400" b="0" i="0" u="none" strike="noStrike" kern="0" cap="none" spc="0" normalizeH="0" baseline="0" noProof="0">
                <a:ln>
                  <a:noFill/>
                </a:ln>
                <a:solidFill>
                  <a:srgbClr val="000000"/>
                </a:solidFill>
                <a:effectLst/>
                <a:uLnTx/>
                <a:uFillTx/>
                <a:latin typeface="Arial"/>
                <a:cs typeface="Arial"/>
                <a:sym typeface="Arial"/>
              </a:rPr>
              <a:t> </a:t>
            </a:r>
          </a:p>
        </p:txBody>
      </p:sp>
    </p:spTree>
    <p:extLst>
      <p:ext uri="{BB962C8B-B14F-4D97-AF65-F5344CB8AC3E}">
        <p14:creationId xmlns:p14="http://schemas.microsoft.com/office/powerpoint/2010/main" val="3411738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141">
          <a:extLst>
            <a:ext uri="{FF2B5EF4-FFF2-40B4-BE49-F238E27FC236}">
              <a16:creationId xmlns:a16="http://schemas.microsoft.com/office/drawing/2014/main" id="{489CA60A-0ACE-4FF6-91DA-F9D327C2318E}"/>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DF5902E-6A99-17DA-4B52-0849F2A3727B}"/>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43" name="Google Shape;143;p17">
            <a:extLst>
              <a:ext uri="{FF2B5EF4-FFF2-40B4-BE49-F238E27FC236}">
                <a16:creationId xmlns:a16="http://schemas.microsoft.com/office/drawing/2014/main" id="{8A8A9716-E03C-1386-2379-E4A992F0CC66}"/>
              </a:ext>
            </a:extLst>
          </p:cNvPr>
          <p:cNvSpPr txBox="1"/>
          <p:nvPr/>
        </p:nvSpPr>
        <p:spPr>
          <a:xfrm>
            <a:off x="270961" y="129943"/>
            <a:ext cx="8642174" cy="507821"/>
          </a:xfrm>
          <a:prstGeom prst="rect">
            <a:avLst/>
          </a:prstGeom>
          <a:noFill/>
          <a:ln>
            <a:noFill/>
          </a:ln>
        </p:spPr>
        <p:txBody>
          <a:bodyPr spcFirstLastPara="1" wrap="square" lIns="68575" tIns="68575" rIns="68575" bIns="68575" anchor="t" anchorCtr="0">
            <a:spAutoFit/>
          </a:bodyPr>
          <a:lstStyle/>
          <a:p>
            <a:r>
              <a:rPr lang="en" sz="2400" b="1">
                <a:solidFill>
                  <a:schemeClr val="tx1"/>
                </a:solidFill>
                <a:latin typeface="Noto Sans"/>
                <a:ea typeface="Noto Sans"/>
                <a:cs typeface="Noto Sans"/>
                <a:sym typeface="Noto Sans"/>
              </a:rPr>
              <a:t>2028 Programmatic Pillars Reflect Region's Strategies</a:t>
            </a:r>
            <a:endParaRPr lang="en" sz="2400" b="1">
              <a:solidFill>
                <a:schemeClr val="tx1"/>
              </a:solidFill>
              <a:latin typeface="Noto Sans"/>
              <a:ea typeface="Noto Sans"/>
              <a:cs typeface="Noto Sans"/>
            </a:endParaRPr>
          </a:p>
        </p:txBody>
      </p:sp>
      <p:sp>
        <p:nvSpPr>
          <p:cNvPr id="144" name="Google Shape;144;p17">
            <a:extLst>
              <a:ext uri="{FF2B5EF4-FFF2-40B4-BE49-F238E27FC236}">
                <a16:creationId xmlns:a16="http://schemas.microsoft.com/office/drawing/2014/main" id="{A97A26C7-E05E-6BBC-3D28-F4BDC4D362EE}"/>
              </a:ext>
            </a:extLst>
          </p:cNvPr>
          <p:cNvSpPr/>
          <p:nvPr/>
        </p:nvSpPr>
        <p:spPr>
          <a:xfrm>
            <a:off x="146896" y="1082842"/>
            <a:ext cx="2050452" cy="3980171"/>
          </a:xfrm>
          <a:prstGeom prst="rect">
            <a:avLst/>
          </a:prstGeom>
          <a:solidFill>
            <a:srgbClr val="F0D400"/>
          </a:solidFill>
          <a:ln>
            <a:noFill/>
          </a:ln>
        </p:spPr>
        <p:txBody>
          <a:bodyPr spcFirstLastPara="1" wrap="square" lIns="40900" tIns="40900" rIns="40900" bIns="40900" anchor="ctr" anchorCtr="0">
            <a:noAutofit/>
          </a:bodyPr>
          <a:lstStyle/>
          <a:p>
            <a:pPr marL="0" lvl="0" indent="0" algn="ctr" rtl="0">
              <a:spcBef>
                <a:spcPts val="0"/>
              </a:spcBef>
              <a:spcAft>
                <a:spcPts val="0"/>
              </a:spcAft>
              <a:buNone/>
            </a:pPr>
            <a:endParaRPr sz="656">
              <a:latin typeface="Calibri"/>
              <a:ea typeface="Calibri"/>
              <a:cs typeface="Calibri"/>
              <a:sym typeface="Calibri"/>
            </a:endParaRPr>
          </a:p>
        </p:txBody>
      </p:sp>
      <p:sp>
        <p:nvSpPr>
          <p:cNvPr id="145" name="Google Shape;145;p17">
            <a:extLst>
              <a:ext uri="{FF2B5EF4-FFF2-40B4-BE49-F238E27FC236}">
                <a16:creationId xmlns:a16="http://schemas.microsoft.com/office/drawing/2014/main" id="{3AD04167-891F-3671-0DB3-A9D6862DE495}"/>
              </a:ext>
            </a:extLst>
          </p:cNvPr>
          <p:cNvSpPr/>
          <p:nvPr/>
        </p:nvSpPr>
        <p:spPr>
          <a:xfrm>
            <a:off x="233163" y="2132427"/>
            <a:ext cx="1972918" cy="2836246"/>
          </a:xfrm>
          <a:prstGeom prst="rect">
            <a:avLst/>
          </a:prstGeom>
          <a:solidFill>
            <a:srgbClr val="FFFFFF"/>
          </a:solidFill>
          <a:ln>
            <a:noFill/>
          </a:ln>
        </p:spPr>
        <p:txBody>
          <a:bodyPr spcFirstLastPara="1" wrap="square" lIns="40900" tIns="40900" rIns="40900" bIns="40900" anchor="ctr" anchorCtr="0">
            <a:noAutofit/>
          </a:bodyPr>
          <a:lstStyle/>
          <a:p>
            <a:pPr marL="0" lvl="0" indent="0" algn="ctr" rtl="0">
              <a:spcBef>
                <a:spcPts val="0"/>
              </a:spcBef>
              <a:spcAft>
                <a:spcPts val="0"/>
              </a:spcAft>
              <a:buNone/>
            </a:pPr>
            <a:endParaRPr sz="656">
              <a:latin typeface="Calibri"/>
              <a:ea typeface="Calibri"/>
              <a:cs typeface="Calibri"/>
              <a:sym typeface="Calibri"/>
            </a:endParaRPr>
          </a:p>
        </p:txBody>
      </p:sp>
      <p:sp>
        <p:nvSpPr>
          <p:cNvPr id="146" name="Google Shape;146;p17">
            <a:extLst>
              <a:ext uri="{FF2B5EF4-FFF2-40B4-BE49-F238E27FC236}">
                <a16:creationId xmlns:a16="http://schemas.microsoft.com/office/drawing/2014/main" id="{67CAB9C3-792E-DD73-7B98-69C01408BE16}"/>
              </a:ext>
            </a:extLst>
          </p:cNvPr>
          <p:cNvSpPr/>
          <p:nvPr/>
        </p:nvSpPr>
        <p:spPr>
          <a:xfrm>
            <a:off x="240806" y="952563"/>
            <a:ext cx="1972918" cy="1535172"/>
          </a:xfrm>
          <a:prstGeom prst="rect">
            <a:avLst/>
          </a:prstGeom>
          <a:solidFill>
            <a:srgbClr val="FF8478"/>
          </a:solidFill>
          <a:ln>
            <a:noFill/>
          </a:ln>
        </p:spPr>
        <p:txBody>
          <a:bodyPr spcFirstLastPara="1" wrap="square" lIns="40900" tIns="40900" rIns="40900" bIns="40900" anchor="ctr" anchorCtr="0">
            <a:noAutofit/>
          </a:bodyPr>
          <a:lstStyle/>
          <a:p>
            <a:pPr marL="0" lvl="0" indent="0" algn="ctr" rtl="0">
              <a:spcBef>
                <a:spcPts val="0"/>
              </a:spcBef>
              <a:spcAft>
                <a:spcPts val="0"/>
              </a:spcAft>
              <a:buNone/>
            </a:pPr>
            <a:endParaRPr sz="656">
              <a:latin typeface="Calibri"/>
              <a:ea typeface="Calibri"/>
              <a:cs typeface="Calibri"/>
              <a:sym typeface="Calibri"/>
            </a:endParaRPr>
          </a:p>
        </p:txBody>
      </p:sp>
      <p:sp>
        <p:nvSpPr>
          <p:cNvPr id="147" name="Google Shape;147;p17">
            <a:extLst>
              <a:ext uri="{FF2B5EF4-FFF2-40B4-BE49-F238E27FC236}">
                <a16:creationId xmlns:a16="http://schemas.microsoft.com/office/drawing/2014/main" id="{91C005F2-0390-94F0-0708-F80C2FBAE4C9}"/>
              </a:ext>
            </a:extLst>
          </p:cNvPr>
          <p:cNvSpPr txBox="1"/>
          <p:nvPr/>
        </p:nvSpPr>
        <p:spPr>
          <a:xfrm>
            <a:off x="226017" y="1414471"/>
            <a:ext cx="1966935" cy="575041"/>
          </a:xfrm>
          <a:prstGeom prst="rect">
            <a:avLst/>
          </a:prstGeom>
          <a:noFill/>
          <a:ln>
            <a:noFill/>
          </a:ln>
        </p:spPr>
        <p:txBody>
          <a:bodyPr spcFirstLastPara="1" wrap="square" lIns="40900" tIns="40900" rIns="40900" bIns="40900" anchor="t" anchorCtr="0">
            <a:spAutoFit/>
          </a:bodyPr>
          <a:lstStyle/>
          <a:p>
            <a:pPr algn="ctr"/>
            <a:r>
              <a:rPr lang="en" sz="1600" b="1">
                <a:solidFill>
                  <a:srgbClr val="FFFFFF"/>
                </a:solidFill>
                <a:latin typeface="Noto Sans"/>
                <a:ea typeface="Noto Sans"/>
                <a:cs typeface="Noto Sans"/>
                <a:sym typeface="Noto Sans"/>
              </a:rPr>
              <a:t>1. Arts &amp; Culture Programs for All</a:t>
            </a:r>
            <a:endParaRPr lang="en-US" sz="1600" b="1">
              <a:solidFill>
                <a:srgbClr val="FFFFFF"/>
              </a:solidFill>
              <a:latin typeface="Noto Sans"/>
              <a:ea typeface="Noto Sans"/>
              <a:cs typeface="Noto Sans"/>
            </a:endParaRPr>
          </a:p>
        </p:txBody>
      </p:sp>
      <p:sp>
        <p:nvSpPr>
          <p:cNvPr id="148" name="Google Shape;148;p17">
            <a:extLst>
              <a:ext uri="{FF2B5EF4-FFF2-40B4-BE49-F238E27FC236}">
                <a16:creationId xmlns:a16="http://schemas.microsoft.com/office/drawing/2014/main" id="{927360BF-9CFD-6B93-57B8-8B6F3637DF4E}"/>
              </a:ext>
            </a:extLst>
          </p:cNvPr>
          <p:cNvSpPr txBox="1"/>
          <p:nvPr/>
        </p:nvSpPr>
        <p:spPr>
          <a:xfrm>
            <a:off x="229471" y="2740141"/>
            <a:ext cx="1957241" cy="1984193"/>
          </a:xfrm>
          <a:prstGeom prst="rect">
            <a:avLst/>
          </a:prstGeom>
          <a:noFill/>
          <a:ln>
            <a:noFill/>
          </a:ln>
        </p:spPr>
        <p:txBody>
          <a:bodyPr spcFirstLastPara="1" wrap="square" lIns="40900" tIns="40900" rIns="40900" bIns="40900" anchor="t" anchorCtr="0">
            <a:noAutofit/>
          </a:bodyPr>
          <a:lstStyle/>
          <a:p>
            <a:pPr fontAlgn="base"/>
            <a:r>
              <a:rPr lang="en-US" sz="1200"/>
              <a:t>Expand access to the arts through cultural programs, exhibits, performing arts, and events — enlivening joy, civic engagement, social connection, economic activity, learning, and cultural diversity. </a:t>
            </a:r>
            <a:br>
              <a:rPr lang="en-US" sz="1000">
                <a:latin typeface="Noto Sans" panose="020B0502040504020204" pitchFamily="34" charset="0"/>
                <a:ea typeface="Noto Sans" panose="020B0502040504020204" pitchFamily="34" charset="0"/>
                <a:cs typeface="Noto Sans" panose="020B0502040504020204" pitchFamily="34" charset="0"/>
              </a:rPr>
            </a:br>
            <a:endParaRPr sz="1000" b="1">
              <a:solidFill>
                <a:srgbClr val="002970"/>
              </a:solidFill>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149" name="Google Shape;149;p17">
            <a:extLst>
              <a:ext uri="{FF2B5EF4-FFF2-40B4-BE49-F238E27FC236}">
                <a16:creationId xmlns:a16="http://schemas.microsoft.com/office/drawing/2014/main" id="{536414BC-500B-DA72-3A37-F2825524E913}"/>
              </a:ext>
            </a:extLst>
          </p:cNvPr>
          <p:cNvSpPr/>
          <p:nvPr/>
        </p:nvSpPr>
        <p:spPr>
          <a:xfrm>
            <a:off x="2380039" y="1082842"/>
            <a:ext cx="2016065" cy="3980171"/>
          </a:xfrm>
          <a:prstGeom prst="rect">
            <a:avLst/>
          </a:prstGeom>
          <a:solidFill>
            <a:srgbClr val="F0D400"/>
          </a:solidFill>
          <a:ln>
            <a:noFill/>
          </a:ln>
        </p:spPr>
        <p:txBody>
          <a:bodyPr spcFirstLastPara="1" wrap="square" lIns="40900" tIns="40900" rIns="40900" bIns="40900" anchor="ctr" anchorCtr="0">
            <a:noAutofit/>
          </a:bodyPr>
          <a:lstStyle/>
          <a:p>
            <a:pPr marL="0" lvl="0" indent="0" algn="ctr" rtl="0">
              <a:spcBef>
                <a:spcPts val="0"/>
              </a:spcBef>
              <a:spcAft>
                <a:spcPts val="0"/>
              </a:spcAft>
              <a:buNone/>
            </a:pPr>
            <a:endParaRPr sz="656">
              <a:latin typeface="Calibri"/>
              <a:ea typeface="Calibri"/>
              <a:cs typeface="Calibri"/>
              <a:sym typeface="Calibri"/>
            </a:endParaRPr>
          </a:p>
        </p:txBody>
      </p:sp>
      <p:sp>
        <p:nvSpPr>
          <p:cNvPr id="150" name="Google Shape;150;p17">
            <a:extLst>
              <a:ext uri="{FF2B5EF4-FFF2-40B4-BE49-F238E27FC236}">
                <a16:creationId xmlns:a16="http://schemas.microsoft.com/office/drawing/2014/main" id="{57D12B62-12BB-715F-786F-FAABA53CECB4}"/>
              </a:ext>
            </a:extLst>
          </p:cNvPr>
          <p:cNvSpPr/>
          <p:nvPr/>
        </p:nvSpPr>
        <p:spPr>
          <a:xfrm>
            <a:off x="2490902" y="2496104"/>
            <a:ext cx="1976265" cy="2472569"/>
          </a:xfrm>
          <a:prstGeom prst="rect">
            <a:avLst/>
          </a:prstGeom>
          <a:solidFill>
            <a:srgbClr val="FFFFFF"/>
          </a:solidFill>
          <a:ln>
            <a:noFill/>
          </a:ln>
        </p:spPr>
        <p:txBody>
          <a:bodyPr spcFirstLastPara="1" wrap="square" lIns="40900" tIns="40900" rIns="40900" bIns="40900" anchor="ctr" anchorCtr="0">
            <a:noAutofit/>
          </a:bodyPr>
          <a:lstStyle/>
          <a:p>
            <a:pPr algn="ctr"/>
            <a:endParaRPr lang="en-US" sz="1100">
              <a:solidFill>
                <a:schemeClr val="tx1"/>
              </a:solidFill>
              <a:latin typeface="Noto Sans"/>
              <a:ea typeface="Noto Sans"/>
              <a:cs typeface="Noto Sans"/>
            </a:endParaRPr>
          </a:p>
          <a:p>
            <a:pPr marL="0" lvl="0" indent="0" algn="ctr" rtl="0">
              <a:spcBef>
                <a:spcPts val="0"/>
              </a:spcBef>
              <a:spcAft>
                <a:spcPts val="0"/>
              </a:spcAft>
              <a:buNone/>
            </a:pPr>
            <a:endParaRPr sz="1100">
              <a:latin typeface="Calibri"/>
              <a:ea typeface="Calibri"/>
              <a:cs typeface="Calibri"/>
              <a:sym typeface="Calibri"/>
            </a:endParaRPr>
          </a:p>
        </p:txBody>
      </p:sp>
      <p:sp>
        <p:nvSpPr>
          <p:cNvPr id="151" name="Google Shape;151;p17">
            <a:extLst>
              <a:ext uri="{FF2B5EF4-FFF2-40B4-BE49-F238E27FC236}">
                <a16:creationId xmlns:a16="http://schemas.microsoft.com/office/drawing/2014/main" id="{1FE5F6F9-A6F3-D753-8F5D-4A6A92F41C61}"/>
              </a:ext>
            </a:extLst>
          </p:cNvPr>
          <p:cNvSpPr/>
          <p:nvPr/>
        </p:nvSpPr>
        <p:spPr>
          <a:xfrm>
            <a:off x="2487855" y="952563"/>
            <a:ext cx="1990838" cy="1543541"/>
          </a:xfrm>
          <a:prstGeom prst="rect">
            <a:avLst/>
          </a:prstGeom>
          <a:solidFill>
            <a:srgbClr val="00528F"/>
          </a:solidFill>
          <a:ln>
            <a:noFill/>
          </a:ln>
        </p:spPr>
        <p:txBody>
          <a:bodyPr spcFirstLastPara="1" wrap="square" lIns="40900" tIns="40900" rIns="40900" bIns="40900" anchor="ctr" anchorCtr="0">
            <a:noAutofit/>
          </a:bodyPr>
          <a:lstStyle/>
          <a:p>
            <a:pPr marL="0" lvl="0" indent="0" algn="ctr" rtl="0">
              <a:spcBef>
                <a:spcPts val="0"/>
              </a:spcBef>
              <a:spcAft>
                <a:spcPts val="0"/>
              </a:spcAft>
              <a:buNone/>
            </a:pPr>
            <a:endParaRPr sz="656">
              <a:latin typeface="Calibri"/>
              <a:ea typeface="Calibri"/>
              <a:cs typeface="Calibri"/>
              <a:sym typeface="Calibri"/>
            </a:endParaRPr>
          </a:p>
        </p:txBody>
      </p:sp>
      <p:sp>
        <p:nvSpPr>
          <p:cNvPr id="152" name="Google Shape;152;p17">
            <a:extLst>
              <a:ext uri="{FF2B5EF4-FFF2-40B4-BE49-F238E27FC236}">
                <a16:creationId xmlns:a16="http://schemas.microsoft.com/office/drawing/2014/main" id="{F6CE0772-E558-5534-AA53-6BC39AD3113C}"/>
              </a:ext>
            </a:extLst>
          </p:cNvPr>
          <p:cNvSpPr txBox="1"/>
          <p:nvPr/>
        </p:nvSpPr>
        <p:spPr>
          <a:xfrm>
            <a:off x="2457875" y="1412616"/>
            <a:ext cx="2009292" cy="575041"/>
          </a:xfrm>
          <a:prstGeom prst="rect">
            <a:avLst/>
          </a:prstGeom>
          <a:noFill/>
          <a:ln>
            <a:noFill/>
          </a:ln>
        </p:spPr>
        <p:txBody>
          <a:bodyPr spcFirstLastPara="1" wrap="square" lIns="40900" tIns="40900" rIns="40900" bIns="40900" anchor="t" anchorCtr="0">
            <a:spAutoFit/>
          </a:bodyPr>
          <a:lstStyle/>
          <a:p>
            <a:pPr algn="ctr"/>
            <a:r>
              <a:rPr lang="en" sz="1600" b="1">
                <a:solidFill>
                  <a:srgbClr val="FFFFFF"/>
                </a:solidFill>
                <a:latin typeface="Noto Sans"/>
                <a:ea typeface="Noto Sans"/>
                <a:cs typeface="Noto Sans"/>
              </a:rPr>
              <a:t>2. Youth Arts Engagement </a:t>
            </a:r>
            <a:endParaRPr lang="en" sz="1800" b="1">
              <a:solidFill>
                <a:srgbClr val="FFFFFF"/>
              </a:solidFill>
              <a:latin typeface="Noto Sans"/>
              <a:ea typeface="Noto Sans"/>
              <a:cs typeface="Noto Sans"/>
            </a:endParaRPr>
          </a:p>
        </p:txBody>
      </p:sp>
      <p:sp>
        <p:nvSpPr>
          <p:cNvPr id="153" name="Google Shape;153;p17">
            <a:extLst>
              <a:ext uri="{FF2B5EF4-FFF2-40B4-BE49-F238E27FC236}">
                <a16:creationId xmlns:a16="http://schemas.microsoft.com/office/drawing/2014/main" id="{4B760C7D-C022-8DFB-2A6F-6B7E62014CE5}"/>
              </a:ext>
            </a:extLst>
          </p:cNvPr>
          <p:cNvSpPr/>
          <p:nvPr/>
        </p:nvSpPr>
        <p:spPr>
          <a:xfrm>
            <a:off x="4632563" y="1304418"/>
            <a:ext cx="2071928" cy="3758595"/>
          </a:xfrm>
          <a:prstGeom prst="rect">
            <a:avLst/>
          </a:prstGeom>
          <a:solidFill>
            <a:srgbClr val="F0D400"/>
          </a:solidFill>
          <a:ln>
            <a:noFill/>
          </a:ln>
        </p:spPr>
        <p:txBody>
          <a:bodyPr spcFirstLastPara="1" wrap="square" lIns="40900" tIns="40900" rIns="40900" bIns="40900" anchor="ctr" anchorCtr="0">
            <a:noAutofit/>
          </a:bodyPr>
          <a:lstStyle/>
          <a:p>
            <a:pPr marL="0" lvl="0" indent="0" algn="ctr" rtl="0">
              <a:spcBef>
                <a:spcPts val="0"/>
              </a:spcBef>
              <a:spcAft>
                <a:spcPts val="0"/>
              </a:spcAft>
              <a:buNone/>
            </a:pPr>
            <a:endParaRPr sz="656">
              <a:latin typeface="Calibri"/>
              <a:ea typeface="Calibri"/>
              <a:cs typeface="Calibri"/>
              <a:sym typeface="Calibri"/>
            </a:endParaRPr>
          </a:p>
        </p:txBody>
      </p:sp>
      <p:sp>
        <p:nvSpPr>
          <p:cNvPr id="154" name="Google Shape;154;p17">
            <a:extLst>
              <a:ext uri="{FF2B5EF4-FFF2-40B4-BE49-F238E27FC236}">
                <a16:creationId xmlns:a16="http://schemas.microsoft.com/office/drawing/2014/main" id="{B8F3821E-15EE-E6C4-6A28-66D5EE1C77FF}"/>
              </a:ext>
            </a:extLst>
          </p:cNvPr>
          <p:cNvSpPr/>
          <p:nvPr/>
        </p:nvSpPr>
        <p:spPr>
          <a:xfrm>
            <a:off x="4747896" y="2496104"/>
            <a:ext cx="2040541" cy="2488988"/>
          </a:xfrm>
          <a:prstGeom prst="rect">
            <a:avLst/>
          </a:prstGeom>
          <a:solidFill>
            <a:srgbClr val="FFFFFF"/>
          </a:solidFill>
          <a:ln>
            <a:noFill/>
          </a:ln>
        </p:spPr>
        <p:txBody>
          <a:bodyPr spcFirstLastPara="1" wrap="square" lIns="40900" tIns="40900" rIns="40900" bIns="40900" anchor="ctr" anchorCtr="0">
            <a:noAutofit/>
          </a:bodyPr>
          <a:lstStyle/>
          <a:p>
            <a:pPr marL="0" lvl="0" indent="0" algn="ctr" rtl="0">
              <a:spcBef>
                <a:spcPts val="0"/>
              </a:spcBef>
              <a:spcAft>
                <a:spcPts val="0"/>
              </a:spcAft>
              <a:buNone/>
            </a:pPr>
            <a:endParaRPr sz="656">
              <a:latin typeface="Calibri"/>
              <a:ea typeface="Calibri"/>
              <a:cs typeface="Calibri"/>
              <a:sym typeface="Calibri"/>
            </a:endParaRPr>
          </a:p>
        </p:txBody>
      </p:sp>
      <p:sp>
        <p:nvSpPr>
          <p:cNvPr id="155" name="Google Shape;155;p17">
            <a:extLst>
              <a:ext uri="{FF2B5EF4-FFF2-40B4-BE49-F238E27FC236}">
                <a16:creationId xmlns:a16="http://schemas.microsoft.com/office/drawing/2014/main" id="{2AB5E7EE-1E96-3926-80D7-EF705BB555FB}"/>
              </a:ext>
            </a:extLst>
          </p:cNvPr>
          <p:cNvSpPr/>
          <p:nvPr/>
        </p:nvSpPr>
        <p:spPr>
          <a:xfrm>
            <a:off x="4747896" y="952563"/>
            <a:ext cx="2103059" cy="1543541"/>
          </a:xfrm>
          <a:prstGeom prst="rect">
            <a:avLst/>
          </a:prstGeom>
          <a:solidFill>
            <a:srgbClr val="16745A"/>
          </a:solidFill>
          <a:ln>
            <a:noFill/>
          </a:ln>
        </p:spPr>
        <p:txBody>
          <a:bodyPr spcFirstLastPara="1" wrap="square" lIns="40900" tIns="40900" rIns="40900" bIns="40900" anchor="ctr" anchorCtr="0">
            <a:noAutofit/>
          </a:bodyPr>
          <a:lstStyle/>
          <a:p>
            <a:pPr marL="0" lvl="0" indent="0" algn="ctr" rtl="0">
              <a:spcBef>
                <a:spcPts val="0"/>
              </a:spcBef>
              <a:spcAft>
                <a:spcPts val="0"/>
              </a:spcAft>
              <a:buNone/>
            </a:pPr>
            <a:endParaRPr sz="656">
              <a:latin typeface="Calibri"/>
              <a:ea typeface="Calibri"/>
              <a:cs typeface="Calibri"/>
              <a:sym typeface="Calibri"/>
            </a:endParaRPr>
          </a:p>
        </p:txBody>
      </p:sp>
      <p:sp>
        <p:nvSpPr>
          <p:cNvPr id="156" name="Google Shape;156;p17">
            <a:extLst>
              <a:ext uri="{FF2B5EF4-FFF2-40B4-BE49-F238E27FC236}">
                <a16:creationId xmlns:a16="http://schemas.microsoft.com/office/drawing/2014/main" id="{36671629-41EF-A2B9-6A12-46C685A636A8}"/>
              </a:ext>
            </a:extLst>
          </p:cNvPr>
          <p:cNvSpPr txBox="1"/>
          <p:nvPr/>
        </p:nvSpPr>
        <p:spPr>
          <a:xfrm>
            <a:off x="4779225" y="1433172"/>
            <a:ext cx="2081305" cy="575041"/>
          </a:xfrm>
          <a:prstGeom prst="rect">
            <a:avLst/>
          </a:prstGeom>
          <a:noFill/>
          <a:ln>
            <a:noFill/>
          </a:ln>
        </p:spPr>
        <p:txBody>
          <a:bodyPr spcFirstLastPara="1" wrap="square" lIns="40900" tIns="40900" rIns="40900" bIns="40900" anchor="t" anchorCtr="0">
            <a:spAutoFit/>
          </a:bodyPr>
          <a:lstStyle/>
          <a:p>
            <a:pPr algn="ctr"/>
            <a:r>
              <a:rPr lang="en" sz="1600" b="1">
                <a:solidFill>
                  <a:srgbClr val="FFFFFF"/>
                </a:solidFill>
                <a:latin typeface="Noto Sans"/>
                <a:ea typeface="Noto Sans"/>
                <a:cs typeface="Noto Sans"/>
                <a:sym typeface="Noto Sans"/>
              </a:rPr>
              <a:t>3. Public Art &amp; Culture in Place</a:t>
            </a:r>
            <a:endParaRPr sz="1600" b="1">
              <a:solidFill>
                <a:srgbClr val="FFFFFF"/>
              </a:solidFill>
              <a:latin typeface="Noto Sans"/>
              <a:ea typeface="Noto Sans"/>
              <a:cs typeface="Noto Sans"/>
              <a:sym typeface="Noto Sans"/>
            </a:endParaRPr>
          </a:p>
        </p:txBody>
      </p:sp>
      <p:sp>
        <p:nvSpPr>
          <p:cNvPr id="16" name="Google Shape;148;p17">
            <a:extLst>
              <a:ext uri="{FF2B5EF4-FFF2-40B4-BE49-F238E27FC236}">
                <a16:creationId xmlns:a16="http://schemas.microsoft.com/office/drawing/2014/main" id="{A34E6AEB-E9FE-55D3-B732-79271DEDDB86}"/>
              </a:ext>
            </a:extLst>
          </p:cNvPr>
          <p:cNvSpPr txBox="1"/>
          <p:nvPr/>
        </p:nvSpPr>
        <p:spPr>
          <a:xfrm>
            <a:off x="4833349" y="3828273"/>
            <a:ext cx="1932152" cy="533330"/>
          </a:xfrm>
          <a:prstGeom prst="rect">
            <a:avLst/>
          </a:prstGeom>
          <a:noFill/>
          <a:ln>
            <a:noFill/>
          </a:ln>
        </p:spPr>
        <p:txBody>
          <a:bodyPr spcFirstLastPara="1" wrap="square" lIns="40900" tIns="40900" rIns="40900" bIns="40900" anchor="t" anchorCtr="0">
            <a:noAutofit/>
          </a:bodyPr>
          <a:lstStyle/>
          <a:p>
            <a:pPr algn="ctr" fontAlgn="base"/>
            <a:br>
              <a:rPr lang="en-US" sz="1200">
                <a:latin typeface="Noto Sans" panose="020B0502040504020204" pitchFamily="34" charset="0"/>
                <a:ea typeface="Noto Sans" panose="020B0502040504020204" pitchFamily="34" charset="0"/>
                <a:cs typeface="Noto Sans" panose="020B0502040504020204" pitchFamily="34" charset="0"/>
              </a:rPr>
            </a:br>
            <a:endParaRPr sz="1200" b="1">
              <a:solidFill>
                <a:srgbClr val="002970"/>
              </a:solidFill>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21" name="Google Shape;170;p17">
            <a:extLst>
              <a:ext uri="{FF2B5EF4-FFF2-40B4-BE49-F238E27FC236}">
                <a16:creationId xmlns:a16="http://schemas.microsoft.com/office/drawing/2014/main" id="{1A583929-06A2-1F6E-775E-4CB6BDDF4218}"/>
              </a:ext>
            </a:extLst>
          </p:cNvPr>
          <p:cNvSpPr txBox="1"/>
          <p:nvPr/>
        </p:nvSpPr>
        <p:spPr>
          <a:xfrm>
            <a:off x="2507061" y="2772846"/>
            <a:ext cx="1921377" cy="355219"/>
          </a:xfrm>
          <a:prstGeom prst="rect">
            <a:avLst/>
          </a:prstGeom>
          <a:noFill/>
          <a:ln>
            <a:noFill/>
          </a:ln>
        </p:spPr>
        <p:txBody>
          <a:bodyPr spcFirstLastPara="1" wrap="square" lIns="40900" tIns="40900" rIns="40900" bIns="40900" anchor="t" anchorCtr="0">
            <a:noAutofit/>
          </a:bodyPr>
          <a:lstStyle/>
          <a:p>
            <a:r>
              <a:rPr lang="en-US" sz="1200"/>
              <a:t>Young people engage in arts, learning, play, and creativity — in schools, communities, civic spaces, and institutions — as a celebration of young talent, creative expression, LA's cultural diversity, and the Games. </a:t>
            </a:r>
            <a:endParaRPr lang="en-US" sz="1200" b="1">
              <a:solidFill>
                <a:srgbClr val="002970"/>
              </a:solidFill>
              <a:latin typeface="Noto Sans"/>
              <a:ea typeface="Noto Sans"/>
              <a:cs typeface="Noto Sans"/>
              <a:sym typeface="Noto Sans"/>
            </a:endParaRPr>
          </a:p>
        </p:txBody>
      </p:sp>
      <p:sp>
        <p:nvSpPr>
          <p:cNvPr id="8" name="TextBox 7">
            <a:extLst>
              <a:ext uri="{FF2B5EF4-FFF2-40B4-BE49-F238E27FC236}">
                <a16:creationId xmlns:a16="http://schemas.microsoft.com/office/drawing/2014/main" id="{05C81F5E-ED69-4FFC-21BA-4B52AC5FD815}"/>
              </a:ext>
            </a:extLst>
          </p:cNvPr>
          <p:cNvSpPr txBox="1"/>
          <p:nvPr/>
        </p:nvSpPr>
        <p:spPr>
          <a:xfrm>
            <a:off x="4703626" y="2736881"/>
            <a:ext cx="2225774" cy="1754326"/>
          </a:xfrm>
          <a:prstGeom prst="rect">
            <a:avLst/>
          </a:prstGeom>
          <a:noFill/>
        </p:spPr>
        <p:txBody>
          <a:bodyPr wrap="square" lIns="91440" tIns="45720" rIns="91440" bIns="45720" rtlCol="0">
            <a:spAutoFit/>
          </a:bodyPr>
          <a:lstStyle/>
          <a:p>
            <a:r>
              <a:rPr lang="en-US" sz="1200"/>
              <a:t>Creative placemaking and keeping use transformative role of arts and culture to celebrate diverse cultures, support local creative economies, build social cohesion, and create vibrant spaces of creative activity, wellbeing, and belonging.</a:t>
            </a:r>
            <a:endParaRPr lang="en-US" sz="1200">
              <a:latin typeface="Noto Sans" panose="020B0502040504020204" pitchFamily="34" charset="0"/>
              <a:ea typeface="Noto Sans" panose="020B0502040504020204" pitchFamily="34" charset="0"/>
              <a:cs typeface="Noto Sans" panose="020B0502040504020204" pitchFamily="34" charset="0"/>
            </a:endParaRPr>
          </a:p>
        </p:txBody>
      </p:sp>
      <p:sp>
        <p:nvSpPr>
          <p:cNvPr id="17" name="Google Shape;157;p17">
            <a:extLst>
              <a:ext uri="{FF2B5EF4-FFF2-40B4-BE49-F238E27FC236}">
                <a16:creationId xmlns:a16="http://schemas.microsoft.com/office/drawing/2014/main" id="{CCCC4ED3-E05B-E088-5AC9-A38A89DFC4AE}"/>
              </a:ext>
            </a:extLst>
          </p:cNvPr>
          <p:cNvSpPr/>
          <p:nvPr/>
        </p:nvSpPr>
        <p:spPr>
          <a:xfrm>
            <a:off x="6905796" y="1431302"/>
            <a:ext cx="1927649" cy="3631711"/>
          </a:xfrm>
          <a:prstGeom prst="rect">
            <a:avLst/>
          </a:prstGeom>
          <a:solidFill>
            <a:srgbClr val="F0D400"/>
          </a:solidFill>
          <a:ln>
            <a:noFill/>
          </a:ln>
        </p:spPr>
        <p:txBody>
          <a:bodyPr spcFirstLastPara="1" wrap="square" lIns="40900" tIns="40900" rIns="40900" bIns="40900" anchor="ctr" anchorCtr="0">
            <a:noAutofit/>
          </a:bodyPr>
          <a:lstStyle/>
          <a:p>
            <a:pPr marL="0" lvl="0" indent="0" algn="ctr" rtl="0">
              <a:spcBef>
                <a:spcPts val="0"/>
              </a:spcBef>
              <a:spcAft>
                <a:spcPts val="0"/>
              </a:spcAft>
              <a:buNone/>
            </a:pPr>
            <a:endParaRPr sz="656">
              <a:latin typeface="Calibri"/>
              <a:ea typeface="Calibri"/>
              <a:cs typeface="Calibri"/>
              <a:sym typeface="Calibri"/>
            </a:endParaRPr>
          </a:p>
        </p:txBody>
      </p:sp>
      <p:sp>
        <p:nvSpPr>
          <p:cNvPr id="18" name="Google Shape;158;p17">
            <a:extLst>
              <a:ext uri="{FF2B5EF4-FFF2-40B4-BE49-F238E27FC236}">
                <a16:creationId xmlns:a16="http://schemas.microsoft.com/office/drawing/2014/main" id="{2B8F9F94-42B5-A973-3D4B-6FBDE7C9C18E}"/>
              </a:ext>
            </a:extLst>
          </p:cNvPr>
          <p:cNvSpPr/>
          <p:nvPr/>
        </p:nvSpPr>
        <p:spPr>
          <a:xfrm>
            <a:off x="6989742" y="2487735"/>
            <a:ext cx="1929929" cy="2497357"/>
          </a:xfrm>
          <a:prstGeom prst="rect">
            <a:avLst/>
          </a:prstGeom>
          <a:solidFill>
            <a:srgbClr val="FFFFFF"/>
          </a:solidFill>
          <a:ln>
            <a:noFill/>
          </a:ln>
        </p:spPr>
        <p:txBody>
          <a:bodyPr spcFirstLastPara="1" wrap="square" lIns="40900" tIns="40900" rIns="40900" bIns="40900" anchor="ctr" anchorCtr="0">
            <a:noAutofit/>
          </a:bodyPr>
          <a:lstStyle/>
          <a:p>
            <a:pPr marL="0" lvl="0" indent="0" algn="ctr" rtl="0">
              <a:spcBef>
                <a:spcPts val="0"/>
              </a:spcBef>
              <a:spcAft>
                <a:spcPts val="0"/>
              </a:spcAft>
              <a:buNone/>
            </a:pPr>
            <a:endParaRPr sz="656">
              <a:latin typeface="Calibri"/>
              <a:ea typeface="Calibri"/>
              <a:cs typeface="Calibri"/>
              <a:sym typeface="Calibri"/>
            </a:endParaRPr>
          </a:p>
        </p:txBody>
      </p:sp>
      <p:sp>
        <p:nvSpPr>
          <p:cNvPr id="173" name="Google Shape;173;p17">
            <a:extLst>
              <a:ext uri="{FF2B5EF4-FFF2-40B4-BE49-F238E27FC236}">
                <a16:creationId xmlns:a16="http://schemas.microsoft.com/office/drawing/2014/main" id="{E27EFDC9-D0C0-6C48-BBFF-7E0A35498375}"/>
              </a:ext>
            </a:extLst>
          </p:cNvPr>
          <p:cNvSpPr txBox="1"/>
          <p:nvPr/>
        </p:nvSpPr>
        <p:spPr>
          <a:xfrm>
            <a:off x="6992672" y="2736881"/>
            <a:ext cx="1917641" cy="1913688"/>
          </a:xfrm>
          <a:prstGeom prst="rect">
            <a:avLst/>
          </a:prstGeom>
          <a:noFill/>
          <a:ln>
            <a:noFill/>
          </a:ln>
        </p:spPr>
        <p:txBody>
          <a:bodyPr spcFirstLastPara="1" wrap="square" lIns="40900" tIns="40900" rIns="40900" bIns="40900" anchor="t" anchorCtr="0">
            <a:noAutofit/>
          </a:bodyPr>
          <a:lstStyle/>
          <a:p>
            <a:r>
              <a:rPr lang="en-US" sz="1200"/>
              <a:t>Communications, marketing, storytelling, and visual strategies are needed to boost the visibility of arts organizations, ensure wide arts access, and spotlight stories of LA’s artistry, creativity, and culture. </a:t>
            </a:r>
          </a:p>
          <a:p>
            <a:pPr marL="0" lvl="0" indent="0" algn="l" rtl="0">
              <a:spcBef>
                <a:spcPts val="0"/>
              </a:spcBef>
              <a:spcAft>
                <a:spcPts val="0"/>
              </a:spcAft>
              <a:buNone/>
            </a:pPr>
            <a:endParaRPr sz="1000">
              <a:solidFill>
                <a:srgbClr val="002970"/>
              </a:solidFill>
              <a:latin typeface="Noto Sans"/>
              <a:ea typeface="Noto Sans"/>
              <a:cs typeface="Noto Sans"/>
              <a:sym typeface="Noto Sans"/>
            </a:endParaRPr>
          </a:p>
          <a:p>
            <a:pPr marL="0" lvl="1" indent="0" algn="l" rtl="0">
              <a:lnSpc>
                <a:spcPct val="100000"/>
              </a:lnSpc>
              <a:spcBef>
                <a:spcPts val="0"/>
              </a:spcBef>
              <a:spcAft>
                <a:spcPts val="0"/>
              </a:spcAft>
              <a:buNone/>
            </a:pPr>
            <a:endParaRPr sz="1000" b="1">
              <a:solidFill>
                <a:srgbClr val="002970"/>
              </a:solidFill>
              <a:latin typeface="Noto Sans"/>
              <a:ea typeface="Noto Sans"/>
              <a:cs typeface="Noto Sans"/>
              <a:sym typeface="Noto Sans"/>
            </a:endParaRPr>
          </a:p>
        </p:txBody>
      </p:sp>
      <p:sp>
        <p:nvSpPr>
          <p:cNvPr id="19" name="Google Shape;159;p17">
            <a:extLst>
              <a:ext uri="{FF2B5EF4-FFF2-40B4-BE49-F238E27FC236}">
                <a16:creationId xmlns:a16="http://schemas.microsoft.com/office/drawing/2014/main" id="{741D9F8D-C99D-F071-5BD8-6B205F60CF23}"/>
              </a:ext>
            </a:extLst>
          </p:cNvPr>
          <p:cNvSpPr/>
          <p:nvPr/>
        </p:nvSpPr>
        <p:spPr>
          <a:xfrm>
            <a:off x="6988385" y="952564"/>
            <a:ext cx="1921991" cy="1535172"/>
          </a:xfrm>
          <a:prstGeom prst="rect">
            <a:avLst/>
          </a:prstGeom>
          <a:solidFill>
            <a:srgbClr val="0083CE"/>
          </a:solidFill>
          <a:ln>
            <a:noFill/>
          </a:ln>
        </p:spPr>
        <p:txBody>
          <a:bodyPr spcFirstLastPara="1" wrap="square" lIns="40900" tIns="40900" rIns="40900" bIns="40900" anchor="ctr" anchorCtr="0">
            <a:noAutofit/>
          </a:bodyPr>
          <a:lstStyle/>
          <a:p>
            <a:pPr marL="0" lvl="0" indent="0" algn="ctr" rtl="0">
              <a:spcBef>
                <a:spcPts val="0"/>
              </a:spcBef>
              <a:spcAft>
                <a:spcPts val="0"/>
              </a:spcAft>
              <a:buNone/>
            </a:pPr>
            <a:endParaRPr sz="656">
              <a:latin typeface="Calibri"/>
              <a:ea typeface="Calibri"/>
              <a:cs typeface="Calibri"/>
              <a:sym typeface="Calibri"/>
            </a:endParaRPr>
          </a:p>
        </p:txBody>
      </p:sp>
      <p:sp>
        <p:nvSpPr>
          <p:cNvPr id="20" name="Google Shape;160;p17">
            <a:extLst>
              <a:ext uri="{FF2B5EF4-FFF2-40B4-BE49-F238E27FC236}">
                <a16:creationId xmlns:a16="http://schemas.microsoft.com/office/drawing/2014/main" id="{91C46FA2-8BFC-6F7D-7A07-D4841A4877E6}"/>
              </a:ext>
            </a:extLst>
          </p:cNvPr>
          <p:cNvSpPr txBox="1"/>
          <p:nvPr/>
        </p:nvSpPr>
        <p:spPr>
          <a:xfrm>
            <a:off x="6984684" y="1414487"/>
            <a:ext cx="1928571" cy="867429"/>
          </a:xfrm>
          <a:prstGeom prst="rect">
            <a:avLst/>
          </a:prstGeom>
          <a:noFill/>
          <a:ln>
            <a:noFill/>
          </a:ln>
        </p:spPr>
        <p:txBody>
          <a:bodyPr spcFirstLastPara="1" wrap="square" lIns="40900" tIns="40900" rIns="40900" bIns="40900" anchor="t" anchorCtr="0">
            <a:spAutoFit/>
          </a:bodyPr>
          <a:lstStyle/>
          <a:p>
            <a:pPr algn="ctr"/>
            <a:r>
              <a:rPr lang="en" sz="1700" b="1">
                <a:solidFill>
                  <a:srgbClr val="FFFFFF"/>
                </a:solidFill>
                <a:latin typeface="Noto Sans"/>
                <a:ea typeface="Noto Sans"/>
                <a:cs typeface="Noto Sans"/>
                <a:sym typeface="Noto Sans"/>
              </a:rPr>
              <a:t>4. Arts All Access Communications </a:t>
            </a:r>
            <a:endParaRPr lang="en" sz="1700" b="1">
              <a:solidFill>
                <a:srgbClr val="FFFFFF"/>
              </a:solidFill>
              <a:latin typeface="Noto Sans"/>
              <a:ea typeface="Noto Sans"/>
              <a:cs typeface="Noto Sans"/>
            </a:endParaRPr>
          </a:p>
        </p:txBody>
      </p:sp>
    </p:spTree>
    <p:extLst>
      <p:ext uri="{BB962C8B-B14F-4D97-AF65-F5344CB8AC3E}">
        <p14:creationId xmlns:p14="http://schemas.microsoft.com/office/powerpoint/2010/main" val="4146027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452">
          <a:extLst>
            <a:ext uri="{FF2B5EF4-FFF2-40B4-BE49-F238E27FC236}">
              <a16:creationId xmlns:a16="http://schemas.microsoft.com/office/drawing/2014/main" id="{97EE9C5A-00D3-2BF4-B41A-BADC92B2C206}"/>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3BD3C48-6D26-39F2-E296-F97C53B80602}"/>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Google Shape;65;p14">
            <a:extLst>
              <a:ext uri="{FF2B5EF4-FFF2-40B4-BE49-F238E27FC236}">
                <a16:creationId xmlns:a16="http://schemas.microsoft.com/office/drawing/2014/main" id="{51417E1B-B432-CDD3-1A12-1AEB76F1C726}"/>
              </a:ext>
            </a:extLst>
          </p:cNvPr>
          <p:cNvSpPr/>
          <p:nvPr/>
        </p:nvSpPr>
        <p:spPr>
          <a:xfrm>
            <a:off x="5302199" y="807293"/>
            <a:ext cx="3721260" cy="3911770"/>
          </a:xfrm>
          <a:prstGeom prst="rect">
            <a:avLst/>
          </a:prstGeom>
          <a:solidFill>
            <a:srgbClr val="026200"/>
          </a:solidFill>
          <a:ln>
            <a:noFill/>
          </a:ln>
        </p:spPr>
        <p:txBody>
          <a:bodyPr spcFirstLastPara="1" wrap="square" lIns="100833" tIns="100833" rIns="100833" bIns="100833" anchor="ctr" anchorCtr="0">
            <a:noAutofit/>
          </a:bodyPr>
          <a:lstStyle/>
          <a:p>
            <a:pPr algn="ctr" defTabSz="1219170">
              <a:buClr>
                <a:srgbClr val="000000"/>
              </a:buClr>
            </a:pPr>
            <a:endParaRPr sz="1617" kern="0">
              <a:solidFill>
                <a:srgbClr val="000000"/>
              </a:solidFill>
              <a:latin typeface="Calibri"/>
              <a:ea typeface="Calibri"/>
              <a:cs typeface="Calibri"/>
              <a:sym typeface="Calibri"/>
            </a:endParaRPr>
          </a:p>
        </p:txBody>
      </p:sp>
      <p:sp>
        <p:nvSpPr>
          <p:cNvPr id="453" name="Google Shape;453;p41">
            <a:extLst>
              <a:ext uri="{FF2B5EF4-FFF2-40B4-BE49-F238E27FC236}">
                <a16:creationId xmlns:a16="http://schemas.microsoft.com/office/drawing/2014/main" id="{286F0C1C-3CB5-750A-DB9A-030C81C7CEDC}"/>
              </a:ext>
            </a:extLst>
          </p:cNvPr>
          <p:cNvSpPr txBox="1"/>
          <p:nvPr/>
        </p:nvSpPr>
        <p:spPr>
          <a:xfrm>
            <a:off x="361895" y="994341"/>
            <a:ext cx="4428172" cy="928449"/>
          </a:xfrm>
          <a:prstGeom prst="rect">
            <a:avLst/>
          </a:prstGeom>
          <a:noFill/>
          <a:ln>
            <a:noFill/>
          </a:ln>
        </p:spPr>
        <p:txBody>
          <a:bodyPr spcFirstLastPara="1" wrap="square" lIns="68575" tIns="68575" rIns="68575" bIns="68575" anchor="t" anchorCtr="0">
            <a:spAutoFit/>
          </a:bodyPr>
          <a:lstStyle/>
          <a:p>
            <a:endParaRPr lang="en-US">
              <a:latin typeface="Arial" panose="020B0604020202020204" pitchFamily="34" charset="0"/>
              <a:cs typeface="Arial" panose="020B0604020202020204" pitchFamily="34" charset="0"/>
            </a:endParaRPr>
          </a:p>
          <a:p>
            <a:pPr>
              <a:lnSpc>
                <a:spcPts val="1400"/>
              </a:lnSpc>
            </a:pPr>
            <a:br>
              <a:rPr lang="en-US">
                <a:latin typeface="Arial" panose="020B0604020202020204" pitchFamily="34" charset="0"/>
                <a:cs typeface="Arial" panose="020B0604020202020204" pitchFamily="34" charset="0"/>
              </a:rPr>
            </a:br>
            <a:endParaRPr lang="en-US">
              <a:latin typeface="Arial" panose="020B0604020202020204" pitchFamily="34" charset="0"/>
              <a:cs typeface="Arial" panose="020B0604020202020204" pitchFamily="34" charset="0"/>
            </a:endParaRPr>
          </a:p>
          <a:p>
            <a:r>
              <a:rPr lang="en-US"/>
              <a:t> </a:t>
            </a:r>
          </a:p>
        </p:txBody>
      </p:sp>
      <p:sp>
        <p:nvSpPr>
          <p:cNvPr id="3" name="TextBox 2">
            <a:extLst>
              <a:ext uri="{FF2B5EF4-FFF2-40B4-BE49-F238E27FC236}">
                <a16:creationId xmlns:a16="http://schemas.microsoft.com/office/drawing/2014/main" id="{2491A5AC-AF4D-4CF8-DBCA-3194EC8FA350}"/>
              </a:ext>
            </a:extLst>
          </p:cNvPr>
          <p:cNvSpPr txBox="1"/>
          <p:nvPr/>
        </p:nvSpPr>
        <p:spPr>
          <a:xfrm>
            <a:off x="130681" y="-335276"/>
            <a:ext cx="9112974" cy="1077218"/>
          </a:xfrm>
          <a:prstGeom prst="rect">
            <a:avLst/>
          </a:prstGeom>
          <a:noFill/>
        </p:spPr>
        <p:txBody>
          <a:bodyPr wrap="square" lIns="91440" tIns="45720" rIns="91440" bIns="45720" anchor="t">
            <a:spAutoFit/>
          </a:bodyPr>
          <a:lstStyle/>
          <a:p>
            <a:endParaRPr lang="en-US" sz="2400" b="1">
              <a:solidFill>
                <a:schemeClr val="dk1"/>
              </a:solidFill>
              <a:latin typeface="Noto Sans"/>
              <a:ea typeface="Noto Sans"/>
              <a:cs typeface="Noto Sans"/>
            </a:endParaRPr>
          </a:p>
          <a:p>
            <a:r>
              <a:rPr lang="en-US" sz="2400" b="1">
                <a:solidFill>
                  <a:schemeClr val="dk1"/>
                </a:solidFill>
                <a:latin typeface="Noto Sans"/>
                <a:ea typeface="Noto Sans"/>
                <a:cs typeface="Noto Sans"/>
                <a:sym typeface="Noto Sans"/>
              </a:rPr>
              <a:t>Pillar 1: Arts and Culture for All </a:t>
            </a:r>
          </a:p>
          <a:p>
            <a:r>
              <a:rPr lang="en-US" sz="1600" b="1" i="1">
                <a:solidFill>
                  <a:schemeClr val="dk1"/>
                </a:solidFill>
                <a:latin typeface="Noto Sans"/>
                <a:ea typeface="Noto Sans"/>
                <a:cs typeface="Noto Sans"/>
                <a:sym typeface="Noto Sans"/>
              </a:rPr>
              <a:t>Public Programs, Exhibits, Live Arts, and Cultural Events </a:t>
            </a:r>
            <a:endParaRPr lang="en-US" sz="1600" b="1" i="1">
              <a:solidFill>
                <a:schemeClr val="dk1"/>
              </a:solidFill>
              <a:latin typeface="Noto Sans"/>
              <a:ea typeface="Noto Sans"/>
              <a:cs typeface="Noto Sans"/>
            </a:endParaRPr>
          </a:p>
        </p:txBody>
      </p:sp>
      <p:pic>
        <p:nvPicPr>
          <p:cNvPr id="6" name="Picture 5">
            <a:extLst>
              <a:ext uri="{FF2B5EF4-FFF2-40B4-BE49-F238E27FC236}">
                <a16:creationId xmlns:a16="http://schemas.microsoft.com/office/drawing/2014/main" id="{822E7A5F-5FDC-4A5D-DF27-2A8B07A1AF73}"/>
              </a:ext>
            </a:extLst>
          </p:cNvPr>
          <p:cNvPicPr>
            <a:picLocks noChangeAspect="1"/>
          </p:cNvPicPr>
          <p:nvPr/>
        </p:nvPicPr>
        <p:blipFill>
          <a:blip r:embed="rId3"/>
          <a:srcRect/>
          <a:stretch/>
        </p:blipFill>
        <p:spPr>
          <a:xfrm>
            <a:off x="5105698" y="998475"/>
            <a:ext cx="3801334" cy="3851259"/>
          </a:xfrm>
          <a:prstGeom prst="rect">
            <a:avLst/>
          </a:prstGeom>
        </p:spPr>
      </p:pic>
      <p:sp>
        <p:nvSpPr>
          <p:cNvPr id="8" name="TextBox 7">
            <a:extLst>
              <a:ext uri="{FF2B5EF4-FFF2-40B4-BE49-F238E27FC236}">
                <a16:creationId xmlns:a16="http://schemas.microsoft.com/office/drawing/2014/main" id="{6F05FFE0-6E15-4093-835E-1505CFB436BC}"/>
              </a:ext>
            </a:extLst>
          </p:cNvPr>
          <p:cNvSpPr txBox="1"/>
          <p:nvPr/>
        </p:nvSpPr>
        <p:spPr>
          <a:xfrm>
            <a:off x="130408" y="921474"/>
            <a:ext cx="5109840" cy="3677930"/>
          </a:xfrm>
          <a:prstGeom prst="rect">
            <a:avLst/>
          </a:prstGeom>
          <a:noFill/>
        </p:spPr>
        <p:txBody>
          <a:bodyPr wrap="square" lIns="91440" tIns="45720" rIns="91440" bIns="45720" rtlCol="0" anchor="t">
            <a:spAutoFit/>
          </a:bodyPr>
          <a:lstStyle/>
          <a:p>
            <a:br>
              <a:rPr lang="en-US" b="1"/>
            </a:br>
            <a:endParaRPr lang="en-US"/>
          </a:p>
          <a:p>
            <a:pPr marL="285750" indent="-285750">
              <a:buChar char="•"/>
            </a:pPr>
            <a:r>
              <a:rPr lang="en-US" sz="1600"/>
              <a:t>Flexible Grants for Arts Organizations, via the </a:t>
            </a:r>
            <a:r>
              <a:rPr lang="en-US" sz="1600" b="1"/>
              <a:t>Organizational Grant Program</a:t>
            </a:r>
            <a:r>
              <a:rPr lang="en-US" sz="1600"/>
              <a:t> and </a:t>
            </a:r>
            <a:r>
              <a:rPr lang="en-US" sz="1600" b="1"/>
              <a:t>Community Arts Impact Grants Program</a:t>
            </a:r>
            <a:r>
              <a:rPr lang="en-US" sz="1600"/>
              <a:t>, </a:t>
            </a:r>
          </a:p>
          <a:p>
            <a:r>
              <a:rPr lang="en-US" sz="1600"/>
              <a:t>      within existing budget allocation.</a:t>
            </a:r>
          </a:p>
          <a:p>
            <a:endParaRPr lang="en-US" sz="1600"/>
          </a:p>
          <a:p>
            <a:pPr marL="285750" indent="-285750">
              <a:buChar char="•"/>
            </a:pPr>
            <a:r>
              <a:rPr lang="en-US" sz="1600"/>
              <a:t>County grants support 600+ nonprofits, reflect and serve region's diverse communities and art forms.</a:t>
            </a:r>
            <a:br>
              <a:rPr lang="en-US" sz="1600"/>
            </a:br>
            <a:endParaRPr lang="en-US" sz="1600"/>
          </a:p>
          <a:p>
            <a:pPr marL="285750" indent="-285750">
              <a:buFont typeface="Arial" panose="020B0604020202020204" pitchFamily="34" charset="0"/>
              <a:buChar char="•"/>
            </a:pPr>
            <a:r>
              <a:rPr lang="en-US" sz="1600"/>
              <a:t>County collaborations, engaging LA County-owned cultural institutions and venues, and County departments, for programs and cross-promotion.</a:t>
            </a:r>
          </a:p>
          <a:p>
            <a:pPr marL="285750" indent="-285750">
              <a:buChar char="•"/>
            </a:pPr>
            <a:endParaRPr lang="en-US"/>
          </a:p>
          <a:p>
            <a:endParaRPr lang="en-US" sz="1500"/>
          </a:p>
        </p:txBody>
      </p:sp>
    </p:spTree>
    <p:extLst>
      <p:ext uri="{BB962C8B-B14F-4D97-AF65-F5344CB8AC3E}">
        <p14:creationId xmlns:p14="http://schemas.microsoft.com/office/powerpoint/2010/main" val="2474372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218">
          <a:extLst>
            <a:ext uri="{FF2B5EF4-FFF2-40B4-BE49-F238E27FC236}">
              <a16:creationId xmlns:a16="http://schemas.microsoft.com/office/drawing/2014/main" id="{7647FFE3-D542-AE21-1604-1CD38F47E56C}"/>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7D35476-F2CC-372E-D24C-BBA08051BF2E}"/>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Google Shape;201;g2a92098ca92_0_31">
            <a:extLst>
              <a:ext uri="{FF2B5EF4-FFF2-40B4-BE49-F238E27FC236}">
                <a16:creationId xmlns:a16="http://schemas.microsoft.com/office/drawing/2014/main" id="{A18CA55F-A640-A44D-6C61-5E1AF1BE8526}"/>
              </a:ext>
            </a:extLst>
          </p:cNvPr>
          <p:cNvSpPr txBox="1"/>
          <p:nvPr/>
        </p:nvSpPr>
        <p:spPr>
          <a:xfrm>
            <a:off x="310242" y="121130"/>
            <a:ext cx="7650426" cy="1523472"/>
          </a:xfrm>
          <a:prstGeom prst="rect">
            <a:avLst/>
          </a:prstGeom>
          <a:noFill/>
          <a:ln>
            <a:noFill/>
          </a:ln>
        </p:spPr>
        <p:txBody>
          <a:bodyPr spcFirstLastPara="1" wrap="square" lIns="68569" tIns="68569" rIns="68569" bIns="68569" anchor="t" anchorCtr="0">
            <a:spAutoFit/>
          </a:bodyPr>
          <a:lstStyle/>
          <a:p>
            <a:r>
              <a:rPr lang="en-US" sz="2400" b="1">
                <a:solidFill>
                  <a:schemeClr val="dk1"/>
                </a:solidFill>
                <a:latin typeface="Noto Sans"/>
                <a:ea typeface="Noto Sans"/>
                <a:cs typeface="Noto Sans"/>
                <a:sym typeface="Noto Sans"/>
              </a:rPr>
              <a:t>Pillar 2: Year of Creative Youth </a:t>
            </a:r>
            <a:br>
              <a:rPr lang="en-US" sz="2400" b="1">
                <a:latin typeface="Noto Sans"/>
                <a:ea typeface="Noto Sans"/>
                <a:cs typeface="Noto Sans"/>
              </a:rPr>
            </a:br>
            <a:r>
              <a:rPr lang="en-US" sz="1800" b="1" i="1">
                <a:latin typeface="Noto Sans"/>
                <a:ea typeface="Noto Sans"/>
                <a:cs typeface="Noto Sans"/>
              </a:rPr>
              <a:t>Building a Youth Arts Legacy</a:t>
            </a:r>
            <a:br>
              <a:rPr lang="en-US" sz="2400" b="1">
                <a:latin typeface="Noto Sans"/>
                <a:ea typeface="Noto Sans"/>
                <a:cs typeface="Noto Sans"/>
              </a:rPr>
            </a:br>
            <a:br>
              <a:rPr lang="en-US" sz="2400" b="1">
                <a:latin typeface="Noto Sans"/>
                <a:ea typeface="Noto Sans"/>
                <a:cs typeface="Noto Sans"/>
              </a:rPr>
            </a:br>
            <a:endParaRPr lang="en-US" sz="2400" b="1">
              <a:solidFill>
                <a:schemeClr val="dk1"/>
              </a:solidFill>
              <a:latin typeface="Noto Sans"/>
              <a:ea typeface="Noto Sans"/>
              <a:cs typeface="Noto Sans"/>
              <a:sym typeface="Noto Sans"/>
            </a:endParaRPr>
          </a:p>
        </p:txBody>
      </p:sp>
      <p:sp>
        <p:nvSpPr>
          <p:cNvPr id="4" name="Google Shape;222;g1ed3bad9c96_0_217">
            <a:extLst>
              <a:ext uri="{FF2B5EF4-FFF2-40B4-BE49-F238E27FC236}">
                <a16:creationId xmlns:a16="http://schemas.microsoft.com/office/drawing/2014/main" id="{1C46C45A-E711-3C71-500D-EB1BA81407B9}"/>
              </a:ext>
            </a:extLst>
          </p:cNvPr>
          <p:cNvSpPr txBox="1"/>
          <p:nvPr/>
        </p:nvSpPr>
        <p:spPr>
          <a:xfrm>
            <a:off x="223978" y="1283507"/>
            <a:ext cx="4233214" cy="3354742"/>
          </a:xfrm>
          <a:prstGeom prst="rect">
            <a:avLst/>
          </a:prstGeom>
          <a:noFill/>
          <a:ln>
            <a:noFill/>
          </a:ln>
        </p:spPr>
        <p:txBody>
          <a:bodyPr spcFirstLastPara="1" wrap="square" lIns="68569" tIns="68569" rIns="68569" bIns="68569" anchor="t" anchorCtr="0">
            <a:spAutoFit/>
          </a:bodyPr>
          <a:lstStyle/>
          <a:p>
            <a:r>
              <a:rPr lang="en-US" sz="1500"/>
              <a:t>Fall 2027 through Summer 2028 young people across LA County will engage in arts, learning, play, and creativity — in schools, communities, civic spaces, and institutions — as a celebration of young talent, creative expression, LA's cultural diversity, and the Games. </a:t>
            </a:r>
            <a:endParaRPr lang="en-US"/>
          </a:p>
          <a:p>
            <a:endParaRPr lang="en-US" sz="1500">
              <a:ea typeface="Noto Sans"/>
            </a:endParaRPr>
          </a:p>
          <a:p>
            <a:r>
              <a:rPr lang="en-US" sz="1500">
                <a:ea typeface="Noto Sans"/>
              </a:rPr>
              <a:t>Arts is youth development, mental health, education, and creative career pathways.</a:t>
            </a:r>
          </a:p>
          <a:p>
            <a:endParaRPr lang="en-US" sz="1500">
              <a:ea typeface="Noto Sans"/>
            </a:endParaRPr>
          </a:p>
          <a:p>
            <a:r>
              <a:rPr lang="en-US" sz="1500">
                <a:ea typeface="Noto Sans"/>
              </a:rPr>
              <a:t>Anchored by the County's youth arts programs,</a:t>
            </a:r>
            <a:endParaRPr lang="en-US">
              <a:ea typeface="Noto Sans"/>
            </a:endParaRPr>
          </a:p>
          <a:p>
            <a:r>
              <a:rPr lang="en-US" sz="1500" i="1">
                <a:ea typeface="Noto Sans"/>
              </a:rPr>
              <a:t>Year of Creative Youth</a:t>
            </a:r>
            <a:r>
              <a:rPr lang="en-US" sz="1500">
                <a:ea typeface="Noto Sans"/>
              </a:rPr>
              <a:t> envisions participation by partners across the LA region.</a:t>
            </a:r>
            <a:endParaRPr lang="en-US"/>
          </a:p>
          <a:p>
            <a:endParaRPr lang="en-US">
              <a:ea typeface="Noto Sans"/>
            </a:endParaRPr>
          </a:p>
        </p:txBody>
      </p:sp>
      <p:sp>
        <p:nvSpPr>
          <p:cNvPr id="2" name="Google Shape;236;g1ed3bad9c96_0_183">
            <a:extLst>
              <a:ext uri="{FF2B5EF4-FFF2-40B4-BE49-F238E27FC236}">
                <a16:creationId xmlns:a16="http://schemas.microsoft.com/office/drawing/2014/main" id="{3C2A0B46-A148-BF00-775D-FC9F0F103002}"/>
              </a:ext>
            </a:extLst>
          </p:cNvPr>
          <p:cNvSpPr txBox="1"/>
          <p:nvPr/>
        </p:nvSpPr>
        <p:spPr>
          <a:xfrm>
            <a:off x="4804715" y="3498898"/>
            <a:ext cx="3801642" cy="27697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68569" tIns="68569" rIns="68569" bIns="68569" anchor="t" anchorCtr="0">
            <a:spAutoFit/>
          </a:bodyPr>
          <a:lstStyle/>
          <a:p>
            <a:pPr lvl="0" algn="r">
              <a:lnSpc>
                <a:spcPct val="120000"/>
              </a:lnSpc>
              <a:buClr>
                <a:srgbClr val="5E5E5E"/>
              </a:buClr>
              <a:buSzPts val="3000"/>
              <a:defRPr/>
            </a:pPr>
            <a:r>
              <a:rPr lang="en-US" sz="750">
                <a:solidFill>
                  <a:prstClr val="white"/>
                </a:solidFill>
                <a:latin typeface="Arial" panose="020B0604020202020204" pitchFamily="34" charset="0"/>
                <a:ea typeface="Open Sans Light"/>
                <a:cs typeface="Arial" panose="020B0604020202020204" pitchFamily="34" charset="0"/>
                <a:sym typeface="Open Sans Light"/>
              </a:rPr>
              <a:t>Inner City Youth Orchestra, Barry J. Nidorf Secure Youth Treatment Facility (Sylmar)</a:t>
            </a:r>
            <a:endParaRPr lang="en-US" sz="750" kern="1200">
              <a:solidFill>
                <a:prstClr val="white"/>
              </a:solidFill>
              <a:latin typeface="Arial" panose="020B0604020202020204" pitchFamily="34" charset="0"/>
              <a:cs typeface="Arial" panose="020B0604020202020204" pitchFamily="34" charset="0"/>
            </a:endParaRPr>
          </a:p>
        </p:txBody>
      </p:sp>
      <p:sp>
        <p:nvSpPr>
          <p:cNvPr id="6" name="Google Shape;123;p16">
            <a:extLst>
              <a:ext uri="{FF2B5EF4-FFF2-40B4-BE49-F238E27FC236}">
                <a16:creationId xmlns:a16="http://schemas.microsoft.com/office/drawing/2014/main" id="{3CBEF1ED-21CD-E065-F4FB-724C3BBF14E1}"/>
              </a:ext>
            </a:extLst>
          </p:cNvPr>
          <p:cNvSpPr/>
          <p:nvPr/>
        </p:nvSpPr>
        <p:spPr>
          <a:xfrm>
            <a:off x="4718756" y="1175231"/>
            <a:ext cx="4343400" cy="2953512"/>
          </a:xfrm>
          <a:prstGeom prst="rect">
            <a:avLst/>
          </a:prstGeom>
          <a:solidFill>
            <a:srgbClr val="0083CE"/>
          </a:solidFill>
          <a:ln>
            <a:noFill/>
          </a:ln>
        </p:spPr>
        <p:txBody>
          <a:bodyPr spcFirstLastPara="1" wrap="square" lIns="68575" tIns="68575" rIns="68575" bIns="68575" anchor="ctr" anchorCtr="0">
            <a:noAutofit/>
          </a:bodyPr>
          <a:lstStyle/>
          <a:p>
            <a:endParaRPr lang="en-US">
              <a:solidFill>
                <a:schemeClr val="lt1"/>
              </a:solidFill>
              <a:latin typeface="Calibri"/>
              <a:ea typeface="Calibri"/>
              <a:cs typeface="Calibri"/>
              <a:sym typeface="Calibri"/>
            </a:endParaRPr>
          </a:p>
        </p:txBody>
      </p:sp>
      <p:pic>
        <p:nvPicPr>
          <p:cNvPr id="16" name="Picture 15">
            <a:extLst>
              <a:ext uri="{FF2B5EF4-FFF2-40B4-BE49-F238E27FC236}">
                <a16:creationId xmlns:a16="http://schemas.microsoft.com/office/drawing/2014/main" id="{75CD0B27-C63A-4BBD-BA39-648DE8C1A06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572000" y="1285948"/>
            <a:ext cx="4346010" cy="2956139"/>
          </a:xfrm>
          <a:prstGeom prst="rect">
            <a:avLst/>
          </a:prstGeom>
        </p:spPr>
      </p:pic>
      <p:sp>
        <p:nvSpPr>
          <p:cNvPr id="8" name="TextBox 7">
            <a:extLst>
              <a:ext uri="{FF2B5EF4-FFF2-40B4-BE49-F238E27FC236}">
                <a16:creationId xmlns:a16="http://schemas.microsoft.com/office/drawing/2014/main" id="{7406DEC8-F44A-63D5-B104-FE387605C8D8}"/>
              </a:ext>
            </a:extLst>
          </p:cNvPr>
          <p:cNvSpPr txBox="1"/>
          <p:nvPr/>
        </p:nvSpPr>
        <p:spPr>
          <a:xfrm>
            <a:off x="4572000" y="4237388"/>
            <a:ext cx="4910876" cy="230832"/>
          </a:xfrm>
          <a:prstGeom prst="rect">
            <a:avLst/>
          </a:prstGeom>
          <a:noFill/>
        </p:spPr>
        <p:txBody>
          <a:bodyPr wrap="square" rtlCol="0">
            <a:spAutoFit/>
          </a:bodyPr>
          <a:lstStyle/>
          <a:p>
            <a:r>
              <a:rPr lang="en-US" sz="900"/>
              <a:t>Inner-City Youth Orchestra of LA’s Drum Corps Concert, Barry J. Nidorf Juvenile Hall</a:t>
            </a:r>
          </a:p>
        </p:txBody>
      </p:sp>
    </p:spTree>
    <p:extLst>
      <p:ext uri="{BB962C8B-B14F-4D97-AF65-F5344CB8AC3E}">
        <p14:creationId xmlns:p14="http://schemas.microsoft.com/office/powerpoint/2010/main" val="3629493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218">
          <a:extLst>
            <a:ext uri="{FF2B5EF4-FFF2-40B4-BE49-F238E27FC236}">
              <a16:creationId xmlns:a16="http://schemas.microsoft.com/office/drawing/2014/main" id="{E6E3841D-7288-E0E0-5A4F-4D479D83456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D0A26B1-80A1-FE82-5F87-FA54AF6C3090}"/>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Google Shape;120;p16">
            <a:extLst>
              <a:ext uri="{FF2B5EF4-FFF2-40B4-BE49-F238E27FC236}">
                <a16:creationId xmlns:a16="http://schemas.microsoft.com/office/drawing/2014/main" id="{438EFB69-FACE-D212-C673-F0ACEDBD7CC1}"/>
              </a:ext>
            </a:extLst>
          </p:cNvPr>
          <p:cNvSpPr/>
          <p:nvPr/>
        </p:nvSpPr>
        <p:spPr>
          <a:xfrm>
            <a:off x="4679830" y="1172231"/>
            <a:ext cx="4466229" cy="2975132"/>
          </a:xfrm>
          <a:prstGeom prst="rect">
            <a:avLst/>
          </a:prstGeom>
          <a:solidFill>
            <a:srgbClr val="F0D400"/>
          </a:solidFill>
          <a:ln>
            <a:noFill/>
          </a:ln>
        </p:spPr>
        <p:txBody>
          <a:bodyPr spcFirstLastPara="1" wrap="square" lIns="75625" tIns="75625" rIns="75625" bIns="75625" anchor="ctr" anchorCtr="0">
            <a:noAutofit/>
          </a:bodyPr>
          <a:lstStyle/>
          <a:p>
            <a:pPr algn="ctr"/>
            <a:endParaRPr sz="1213">
              <a:latin typeface="Calibri"/>
              <a:ea typeface="Calibri"/>
              <a:cs typeface="Calibri"/>
              <a:sym typeface="Calibri"/>
            </a:endParaRPr>
          </a:p>
        </p:txBody>
      </p:sp>
      <p:sp>
        <p:nvSpPr>
          <p:cNvPr id="3" name="Google Shape;201;g2a92098ca92_0_31">
            <a:extLst>
              <a:ext uri="{FF2B5EF4-FFF2-40B4-BE49-F238E27FC236}">
                <a16:creationId xmlns:a16="http://schemas.microsoft.com/office/drawing/2014/main" id="{6B307849-9F6F-E5AE-24DF-9C24BDB2F539}"/>
              </a:ext>
            </a:extLst>
          </p:cNvPr>
          <p:cNvSpPr txBox="1"/>
          <p:nvPr/>
        </p:nvSpPr>
        <p:spPr>
          <a:xfrm>
            <a:off x="211542" y="41977"/>
            <a:ext cx="7650426" cy="1492694"/>
          </a:xfrm>
          <a:prstGeom prst="rect">
            <a:avLst/>
          </a:prstGeom>
          <a:noFill/>
          <a:ln>
            <a:noFill/>
          </a:ln>
        </p:spPr>
        <p:txBody>
          <a:bodyPr spcFirstLastPara="1" wrap="square" lIns="68569" tIns="68569" rIns="68569" bIns="68569" anchor="t" anchorCtr="0">
            <a:spAutoFit/>
          </a:bodyPr>
          <a:lstStyle/>
          <a:p>
            <a:r>
              <a:rPr lang="en-US" sz="2400" b="1">
                <a:solidFill>
                  <a:schemeClr val="dk1"/>
                </a:solidFill>
                <a:latin typeface="Noto Sans"/>
                <a:ea typeface="Noto Sans"/>
                <a:cs typeface="Noto Sans"/>
                <a:sym typeface="Noto Sans"/>
              </a:rPr>
              <a:t>Pillar 2: Year of Creative Youth </a:t>
            </a:r>
            <a:br>
              <a:rPr lang="en-US" sz="2400" b="1">
                <a:solidFill>
                  <a:schemeClr val="dk1"/>
                </a:solidFill>
                <a:latin typeface="Noto Sans"/>
                <a:ea typeface="Noto Sans"/>
                <a:cs typeface="Noto Sans"/>
                <a:sym typeface="Noto Sans"/>
              </a:rPr>
            </a:br>
            <a:r>
              <a:rPr lang="en-US" sz="1600" b="1" i="1">
                <a:solidFill>
                  <a:schemeClr val="dk1"/>
                </a:solidFill>
                <a:latin typeface="Noto Sans"/>
                <a:ea typeface="Noto Sans"/>
                <a:cs typeface="Noto Sans"/>
                <a:sym typeface="Noto Sans"/>
              </a:rPr>
              <a:t>Arts Education, Youth Development, Creative Career Pathways</a:t>
            </a:r>
            <a:br>
              <a:rPr lang="en-US" sz="2400" b="1">
                <a:solidFill>
                  <a:schemeClr val="dk1"/>
                </a:solidFill>
                <a:latin typeface="Noto Sans"/>
                <a:ea typeface="Noto Sans"/>
                <a:cs typeface="Noto Sans"/>
                <a:sym typeface="Noto Sans"/>
              </a:rPr>
            </a:br>
            <a:br>
              <a:rPr lang="en-US" sz="2400" b="1">
                <a:solidFill>
                  <a:schemeClr val="dk1"/>
                </a:solidFill>
                <a:latin typeface="Noto Sans"/>
                <a:ea typeface="Noto Sans"/>
                <a:cs typeface="Noto Sans"/>
                <a:sym typeface="Noto Sans"/>
              </a:rPr>
            </a:br>
            <a:endParaRPr lang="en-US" sz="2400" b="1">
              <a:solidFill>
                <a:schemeClr val="dk1"/>
              </a:solidFill>
              <a:latin typeface="Noto Sans"/>
              <a:ea typeface="Noto Sans"/>
              <a:cs typeface="Noto Sans"/>
              <a:sym typeface="Noto Sans"/>
            </a:endParaRPr>
          </a:p>
        </p:txBody>
      </p:sp>
      <p:sp>
        <p:nvSpPr>
          <p:cNvPr id="2" name="Google Shape;236;g1ed3bad9c96_0_183">
            <a:extLst>
              <a:ext uri="{FF2B5EF4-FFF2-40B4-BE49-F238E27FC236}">
                <a16:creationId xmlns:a16="http://schemas.microsoft.com/office/drawing/2014/main" id="{FF80AA3E-72D9-7389-7383-41E43DFA8E65}"/>
              </a:ext>
            </a:extLst>
          </p:cNvPr>
          <p:cNvSpPr txBox="1"/>
          <p:nvPr/>
        </p:nvSpPr>
        <p:spPr>
          <a:xfrm>
            <a:off x="4804715" y="3498898"/>
            <a:ext cx="3801642" cy="27697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68569" tIns="68569" rIns="68569" bIns="68569" anchor="t" anchorCtr="0">
            <a:spAutoFit/>
          </a:bodyPr>
          <a:lstStyle/>
          <a:p>
            <a:pPr lvl="0" algn="r">
              <a:lnSpc>
                <a:spcPct val="120000"/>
              </a:lnSpc>
              <a:buClr>
                <a:srgbClr val="5E5E5E"/>
              </a:buClr>
              <a:buSzPts val="3000"/>
              <a:defRPr/>
            </a:pPr>
            <a:r>
              <a:rPr lang="en-US" sz="750">
                <a:solidFill>
                  <a:prstClr val="white"/>
                </a:solidFill>
                <a:latin typeface="Arial" panose="020B0604020202020204" pitchFamily="34" charset="0"/>
                <a:ea typeface="Open Sans Light"/>
                <a:cs typeface="Arial" panose="020B0604020202020204" pitchFamily="34" charset="0"/>
                <a:sym typeface="Open Sans Light"/>
              </a:rPr>
              <a:t>Inner City Youth Orchestra, Barry J. Nidorf Secure Youth Treatment Facility (Sylmar)</a:t>
            </a:r>
            <a:endParaRPr lang="en-US" sz="750" kern="1200">
              <a:solidFill>
                <a:prstClr val="white"/>
              </a:solidFill>
              <a:latin typeface="Arial" panose="020B0604020202020204" pitchFamily="34" charset="0"/>
              <a:cs typeface="Arial" panose="020B0604020202020204" pitchFamily="34" charset="0"/>
            </a:endParaRPr>
          </a:p>
        </p:txBody>
      </p:sp>
      <p:pic>
        <p:nvPicPr>
          <p:cNvPr id="16" name="Picture 15">
            <a:extLst>
              <a:ext uri="{FF2B5EF4-FFF2-40B4-BE49-F238E27FC236}">
                <a16:creationId xmlns:a16="http://schemas.microsoft.com/office/drawing/2014/main" id="{3E9E8DD8-5103-6E00-783D-420BE169EC21}"/>
              </a:ext>
            </a:extLst>
          </p:cNvPr>
          <p:cNvPicPr>
            <a:picLocks noChangeAspect="1"/>
          </p:cNvPicPr>
          <p:nvPr/>
        </p:nvPicPr>
        <p:blipFill>
          <a:blip r:embed="rId3"/>
          <a:srcRect/>
          <a:stretch/>
        </p:blipFill>
        <p:spPr>
          <a:xfrm>
            <a:off x="4566807" y="1281529"/>
            <a:ext cx="4462698" cy="2975132"/>
          </a:xfrm>
          <a:prstGeom prst="rect">
            <a:avLst/>
          </a:prstGeom>
        </p:spPr>
      </p:pic>
      <p:sp>
        <p:nvSpPr>
          <p:cNvPr id="7" name="TextBox 6">
            <a:extLst>
              <a:ext uri="{FF2B5EF4-FFF2-40B4-BE49-F238E27FC236}">
                <a16:creationId xmlns:a16="http://schemas.microsoft.com/office/drawing/2014/main" id="{DA5DE452-8A8D-9508-6B1D-E5A40A112CC3}"/>
              </a:ext>
            </a:extLst>
          </p:cNvPr>
          <p:cNvSpPr txBox="1"/>
          <p:nvPr/>
        </p:nvSpPr>
        <p:spPr>
          <a:xfrm>
            <a:off x="-332" y="571376"/>
            <a:ext cx="4576051" cy="5144998"/>
          </a:xfrm>
          <a:prstGeom prst="rect">
            <a:avLst/>
          </a:prstGeom>
          <a:noFill/>
        </p:spPr>
        <p:txBody>
          <a:bodyPr wrap="square" lIns="91440" tIns="45720" rIns="91440" bIns="45720" rtlCol="0" anchor="t">
            <a:spAutoFit/>
          </a:bodyPr>
          <a:lstStyle/>
          <a:p>
            <a:pPr>
              <a:lnSpc>
                <a:spcPts val="1400"/>
              </a:lnSpc>
            </a:pPr>
            <a:endParaRPr lang="en-US" sz="1500" b="1">
              <a:latin typeface="+mn-lt"/>
              <a:cs typeface="Arial" panose="020B0604020202020204" pitchFamily="34" charset="0"/>
            </a:endParaRPr>
          </a:p>
          <a:p>
            <a:pPr>
              <a:lnSpc>
                <a:spcPts val="1400"/>
              </a:lnSpc>
            </a:pPr>
            <a:r>
              <a:rPr lang="en-US" sz="1500" b="1">
                <a:latin typeface="+mn-lt"/>
              </a:rPr>
              <a:t> </a:t>
            </a:r>
            <a:br>
              <a:rPr lang="en-US" sz="1500" b="1">
                <a:latin typeface="+mn-lt"/>
              </a:rPr>
            </a:br>
            <a:endParaRPr lang="en-US" sz="1500">
              <a:latin typeface="+mn-lt"/>
              <a:ea typeface="Noto Sans"/>
              <a:cs typeface="Noto Sans"/>
            </a:endParaRPr>
          </a:p>
          <a:p>
            <a:pPr marL="285750" indent="-285750">
              <a:buFont typeface="Arial,Sans-Serif"/>
              <a:buChar char="•"/>
            </a:pPr>
            <a:r>
              <a:rPr lang="en-US" sz="1500">
                <a:latin typeface="+mn-lt"/>
              </a:rPr>
              <a:t>LA County Arts Internship Program and Bloomberg Arts Internship Program provide paid internships for college and high school students.</a:t>
            </a:r>
          </a:p>
          <a:p>
            <a:endParaRPr lang="en-US" sz="1500">
              <a:latin typeface="+mn-lt"/>
              <a:cs typeface="Arial" panose="020B0604020202020204" pitchFamily="34" charset="0"/>
            </a:endParaRPr>
          </a:p>
          <a:p>
            <a:pPr marL="285750" indent="-285750">
              <a:buFont typeface="Arial,Sans-Serif"/>
              <a:buChar char="•"/>
            </a:pPr>
            <a:r>
              <a:rPr lang="en-US" sz="1500">
                <a:latin typeface="+mn-lt"/>
              </a:rPr>
              <a:t>Creative Wellbeing, providing healing arts engagement for youth and the adult caregivers.</a:t>
            </a:r>
          </a:p>
          <a:p>
            <a:pPr marL="285750" indent="-285750">
              <a:buFont typeface="Arial,Sans-Serif"/>
              <a:buChar char="•"/>
            </a:pPr>
            <a:endParaRPr lang="en-US" sz="1500">
              <a:latin typeface="+mn-lt"/>
            </a:endParaRPr>
          </a:p>
          <a:p>
            <a:pPr marL="285750" indent="-285750">
              <a:buFont typeface="Arial,Sans-Serif"/>
              <a:buChar char="•"/>
            </a:pPr>
            <a:r>
              <a:rPr lang="en-US" sz="1500"/>
              <a:t>Arts and Justice Youth Murals, engaging systems-involved youth in projects that build career skills, creative confidence, leadership.</a:t>
            </a:r>
            <a:br>
              <a:rPr lang="en-US" sz="1500"/>
            </a:br>
            <a:endParaRPr lang="en-US" sz="1500"/>
          </a:p>
          <a:p>
            <a:pPr marL="285750" indent="-285750">
              <a:buFont typeface="Arial,Sans-Serif"/>
              <a:buChar char="•"/>
            </a:pPr>
            <a:r>
              <a:rPr lang="en-US" sz="1500" b="1">
                <a:latin typeface="+mn-lt"/>
              </a:rPr>
              <a:t>NEW </a:t>
            </a:r>
            <a:r>
              <a:rPr lang="en-US" sz="1500">
                <a:latin typeface="+mn-lt"/>
              </a:rPr>
              <a:t>2028 Olympic Arts Education Curriculum Guide, a collaboration with the Olympic Museum as resource for school districts, arts education organizations, libraries to engage youth. </a:t>
            </a:r>
          </a:p>
          <a:p>
            <a:endParaRPr lang="en-US" sz="1500" b="1"/>
          </a:p>
          <a:p>
            <a:pPr marL="285750" indent="-285750">
              <a:buFont typeface="Arial,Sans-Serif"/>
              <a:buChar char="•"/>
            </a:pPr>
            <a:endParaRPr lang="en-US" sz="1500">
              <a:latin typeface="+mn-lt"/>
            </a:endParaRPr>
          </a:p>
          <a:p>
            <a:endParaRPr lang="en-US" sz="1500"/>
          </a:p>
          <a:p>
            <a:pPr>
              <a:lnSpc>
                <a:spcPts val="1400"/>
              </a:lnSpc>
            </a:pPr>
            <a:endParaRPr lang="en-US" sz="1500">
              <a:latin typeface="Arial" panose="020B0604020202020204" pitchFamily="34" charset="0"/>
              <a:cs typeface="Arial" panose="020B0604020202020204" pitchFamily="34" charset="0"/>
            </a:endParaRPr>
          </a:p>
          <a:p>
            <a:pPr marL="285750" indent="-285750">
              <a:lnSpc>
                <a:spcPts val="1400"/>
              </a:lnSpc>
              <a:buFont typeface="Arial" panose="020B0604020202020204" pitchFamily="34" charset="0"/>
              <a:buChar char="•"/>
            </a:pPr>
            <a:endParaRPr lang="en-US" sz="1500"/>
          </a:p>
        </p:txBody>
      </p:sp>
      <p:sp>
        <p:nvSpPr>
          <p:cNvPr id="4" name="TextBox 3">
            <a:extLst>
              <a:ext uri="{FF2B5EF4-FFF2-40B4-BE49-F238E27FC236}">
                <a16:creationId xmlns:a16="http://schemas.microsoft.com/office/drawing/2014/main" id="{EEBE1F6C-EC7A-6E67-DCBE-778FD8DE917F}"/>
              </a:ext>
            </a:extLst>
          </p:cNvPr>
          <p:cNvSpPr txBox="1"/>
          <p:nvPr/>
        </p:nvSpPr>
        <p:spPr>
          <a:xfrm>
            <a:off x="4542408" y="4233053"/>
            <a:ext cx="4568281" cy="369332"/>
          </a:xfrm>
          <a:prstGeom prst="rect">
            <a:avLst/>
          </a:prstGeom>
          <a:noFill/>
        </p:spPr>
        <p:txBody>
          <a:bodyPr wrap="square" rtlCol="0">
            <a:spAutoFit/>
          </a:bodyPr>
          <a:lstStyle/>
          <a:p>
            <a:pPr lvl="1" algn="r"/>
            <a:r>
              <a:rPr lang="en-US" sz="900"/>
              <a:t>African Soul International performs in Altadena’s Loma Alta Park, part of Creative Wellbeing programming during LA Opera’s </a:t>
            </a:r>
            <a:r>
              <a:rPr lang="en-US" sz="900" i="1"/>
              <a:t>West Side Story </a:t>
            </a:r>
            <a:r>
              <a:rPr lang="en-US" sz="900"/>
              <a:t>live simulcast event. </a:t>
            </a:r>
          </a:p>
        </p:txBody>
      </p:sp>
    </p:spTree>
    <p:extLst>
      <p:ext uri="{BB962C8B-B14F-4D97-AF65-F5344CB8AC3E}">
        <p14:creationId xmlns:p14="http://schemas.microsoft.com/office/powerpoint/2010/main" val="970943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218">
          <a:extLst>
            <a:ext uri="{FF2B5EF4-FFF2-40B4-BE49-F238E27FC236}">
              <a16:creationId xmlns:a16="http://schemas.microsoft.com/office/drawing/2014/main" id="{7647FFE3-D542-AE21-1604-1CD38F47E56C}"/>
            </a:ext>
          </a:extLst>
        </p:cNvPr>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39E4875A-D1C0-0F7E-B6F6-43294957D39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Google Shape;201;g2a92098ca92_0_31">
            <a:extLst>
              <a:ext uri="{FF2B5EF4-FFF2-40B4-BE49-F238E27FC236}">
                <a16:creationId xmlns:a16="http://schemas.microsoft.com/office/drawing/2014/main" id="{A18CA55F-A640-A44D-6C61-5E1AF1BE8526}"/>
              </a:ext>
            </a:extLst>
          </p:cNvPr>
          <p:cNvSpPr txBox="1"/>
          <p:nvPr/>
        </p:nvSpPr>
        <p:spPr>
          <a:xfrm>
            <a:off x="161595" y="119945"/>
            <a:ext cx="7650426" cy="1492694"/>
          </a:xfrm>
          <a:prstGeom prst="rect">
            <a:avLst/>
          </a:prstGeom>
          <a:noFill/>
          <a:ln>
            <a:noFill/>
          </a:ln>
        </p:spPr>
        <p:txBody>
          <a:bodyPr spcFirstLastPara="1" wrap="square" lIns="68569" tIns="68569" rIns="68569" bIns="68569" anchor="t" anchorCtr="0">
            <a:spAutoFit/>
          </a:bodyPr>
          <a:lstStyle/>
          <a:p>
            <a:r>
              <a:rPr lang="en-US" sz="2400" b="1">
                <a:solidFill>
                  <a:schemeClr val="dk1"/>
                </a:solidFill>
                <a:latin typeface="Noto Sans"/>
                <a:ea typeface="Noto Sans"/>
                <a:cs typeface="Noto Sans"/>
                <a:sym typeface="Noto Sans"/>
              </a:rPr>
              <a:t>Pillar 2: Year of Creative Youth </a:t>
            </a:r>
            <a:br>
              <a:rPr lang="en-US" sz="2400" b="1">
                <a:solidFill>
                  <a:schemeClr val="dk1"/>
                </a:solidFill>
                <a:latin typeface="Noto Sans"/>
                <a:ea typeface="Noto Sans"/>
                <a:cs typeface="Noto Sans"/>
                <a:sym typeface="Noto Sans"/>
              </a:rPr>
            </a:br>
            <a:r>
              <a:rPr lang="en-US" sz="1600" b="1" i="1">
                <a:solidFill>
                  <a:schemeClr val="dk1"/>
                </a:solidFill>
                <a:latin typeface="Noto Sans"/>
                <a:ea typeface="Noto Sans"/>
                <a:cs typeface="Noto Sans"/>
                <a:sym typeface="Noto Sans"/>
              </a:rPr>
              <a:t>Arts Education, Youth Development, Creative Career Pathways</a:t>
            </a:r>
            <a:br>
              <a:rPr lang="en-US" sz="2400" b="1">
                <a:solidFill>
                  <a:schemeClr val="dk1"/>
                </a:solidFill>
                <a:latin typeface="Noto Sans"/>
                <a:ea typeface="Noto Sans"/>
                <a:cs typeface="Noto Sans"/>
                <a:sym typeface="Noto Sans"/>
              </a:rPr>
            </a:br>
            <a:br>
              <a:rPr lang="en-US" sz="2400" b="1">
                <a:solidFill>
                  <a:schemeClr val="dk1"/>
                </a:solidFill>
                <a:latin typeface="Noto Sans"/>
                <a:ea typeface="Noto Sans"/>
                <a:cs typeface="Noto Sans"/>
                <a:sym typeface="Noto Sans"/>
              </a:rPr>
            </a:br>
            <a:endParaRPr lang="en-US" sz="2400" b="1">
              <a:solidFill>
                <a:schemeClr val="dk1"/>
              </a:solidFill>
              <a:latin typeface="Noto Sans"/>
              <a:ea typeface="Noto Sans"/>
              <a:cs typeface="Noto Sans"/>
              <a:sym typeface="Noto Sans"/>
            </a:endParaRPr>
          </a:p>
        </p:txBody>
      </p:sp>
      <p:sp>
        <p:nvSpPr>
          <p:cNvPr id="4" name="Google Shape;222;g1ed3bad9c96_0_217">
            <a:extLst>
              <a:ext uri="{FF2B5EF4-FFF2-40B4-BE49-F238E27FC236}">
                <a16:creationId xmlns:a16="http://schemas.microsoft.com/office/drawing/2014/main" id="{1C46C45A-E711-3C71-500D-EB1BA81407B9}"/>
              </a:ext>
            </a:extLst>
          </p:cNvPr>
          <p:cNvSpPr txBox="1"/>
          <p:nvPr/>
        </p:nvSpPr>
        <p:spPr>
          <a:xfrm>
            <a:off x="161595" y="955913"/>
            <a:ext cx="4002019" cy="4031851"/>
          </a:xfrm>
          <a:prstGeom prst="rect">
            <a:avLst/>
          </a:prstGeom>
          <a:noFill/>
          <a:ln>
            <a:noFill/>
          </a:ln>
        </p:spPr>
        <p:txBody>
          <a:bodyPr spcFirstLastPara="1" wrap="square" lIns="68569" tIns="68569" rIns="68569" bIns="68569" anchor="t" anchorCtr="0">
            <a:spAutoFit/>
          </a:bodyPr>
          <a:lstStyle/>
          <a:p>
            <a:r>
              <a:rPr lang="en-US" sz="1600" b="1"/>
              <a:t>Proposals: </a:t>
            </a:r>
          </a:p>
          <a:p>
            <a:endParaRPr lang="en-US" sz="1600"/>
          </a:p>
          <a:p>
            <a:pPr marL="285750" indent="-285750">
              <a:buFont typeface="Arial" panose="020B0604020202020204" pitchFamily="34" charset="0"/>
              <a:buChar char="•"/>
            </a:pPr>
            <a:r>
              <a:rPr lang="en-US" sz="1600"/>
              <a:t>School Arts Education, seeking funding to increase Advancement Grants for school districts to engage students in arts, field trips, cultural partnerships.</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LA County Internship Program, seeking funding to expand paid arts internships.</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2028 Poster Competition, builds on 2024 Cultural Olympiad Poster Competition for college-level arts school students and cultural diplomacy.</a:t>
            </a:r>
            <a:endParaRPr lang="en-US" sz="1600">
              <a:ea typeface="Noto Sans"/>
            </a:endParaRPr>
          </a:p>
          <a:p>
            <a:r>
              <a:rPr lang="en-US" sz="1500">
                <a:ea typeface="Noto Sans"/>
              </a:rPr>
              <a:t>.</a:t>
            </a:r>
            <a:endParaRPr lang="en-US"/>
          </a:p>
          <a:p>
            <a:endParaRPr lang="en-US">
              <a:ea typeface="Noto Sans"/>
            </a:endParaRPr>
          </a:p>
        </p:txBody>
      </p:sp>
      <p:sp>
        <p:nvSpPr>
          <p:cNvPr id="2" name="Google Shape;236;g1ed3bad9c96_0_183">
            <a:extLst>
              <a:ext uri="{FF2B5EF4-FFF2-40B4-BE49-F238E27FC236}">
                <a16:creationId xmlns:a16="http://schemas.microsoft.com/office/drawing/2014/main" id="{3C2A0B46-A148-BF00-775D-FC9F0F103002}"/>
              </a:ext>
            </a:extLst>
          </p:cNvPr>
          <p:cNvSpPr txBox="1"/>
          <p:nvPr/>
        </p:nvSpPr>
        <p:spPr>
          <a:xfrm>
            <a:off x="4804715" y="3498898"/>
            <a:ext cx="3801642" cy="276977"/>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68569" tIns="68569" rIns="68569" bIns="68569" anchor="t" anchorCtr="0">
            <a:spAutoFit/>
          </a:bodyPr>
          <a:lstStyle/>
          <a:p>
            <a:pPr lvl="0" algn="r">
              <a:lnSpc>
                <a:spcPct val="120000"/>
              </a:lnSpc>
              <a:buClr>
                <a:srgbClr val="5E5E5E"/>
              </a:buClr>
              <a:buSzPts val="3000"/>
              <a:defRPr/>
            </a:pPr>
            <a:r>
              <a:rPr lang="en-US" sz="750">
                <a:solidFill>
                  <a:prstClr val="white"/>
                </a:solidFill>
                <a:latin typeface="Arial" panose="020B0604020202020204" pitchFamily="34" charset="0"/>
                <a:ea typeface="Open Sans Light"/>
                <a:cs typeface="Arial" panose="020B0604020202020204" pitchFamily="34" charset="0"/>
                <a:sym typeface="Open Sans Light"/>
              </a:rPr>
              <a:t>Inner City Youth Orchestra, Barry J. Nidorf Secure Youth Treatment Facility (Sylmar)</a:t>
            </a:r>
            <a:endParaRPr lang="en-US" sz="750" kern="1200">
              <a:solidFill>
                <a:prstClr val="white"/>
              </a:solidFill>
              <a:latin typeface="Arial" panose="020B0604020202020204" pitchFamily="34" charset="0"/>
              <a:cs typeface="Arial" panose="020B0604020202020204" pitchFamily="34" charset="0"/>
            </a:endParaRPr>
          </a:p>
        </p:txBody>
      </p:sp>
      <p:sp>
        <p:nvSpPr>
          <p:cNvPr id="6" name="Google Shape;123;p16">
            <a:extLst>
              <a:ext uri="{FF2B5EF4-FFF2-40B4-BE49-F238E27FC236}">
                <a16:creationId xmlns:a16="http://schemas.microsoft.com/office/drawing/2014/main" id="{3CBEF1ED-21CD-E065-F4FB-724C3BBF14E1}"/>
              </a:ext>
            </a:extLst>
          </p:cNvPr>
          <p:cNvSpPr/>
          <p:nvPr/>
        </p:nvSpPr>
        <p:spPr>
          <a:xfrm>
            <a:off x="4417651" y="1153818"/>
            <a:ext cx="4726349" cy="2622057"/>
          </a:xfrm>
          <a:prstGeom prst="rect">
            <a:avLst/>
          </a:prstGeom>
          <a:solidFill>
            <a:srgbClr val="0083CE"/>
          </a:solidFill>
          <a:ln>
            <a:noFill/>
          </a:ln>
        </p:spPr>
        <p:txBody>
          <a:bodyPr spcFirstLastPara="1" wrap="square" lIns="68575" tIns="68575" rIns="68575" bIns="68575" anchor="ctr" anchorCtr="0">
            <a:noAutofit/>
          </a:bodyPr>
          <a:lstStyle/>
          <a:p>
            <a:endParaRPr lang="en-US">
              <a:solidFill>
                <a:schemeClr val="lt1"/>
              </a:solidFill>
              <a:latin typeface="Calibri"/>
              <a:ea typeface="Calibri"/>
              <a:cs typeface="Calibri"/>
              <a:sym typeface="Calibri"/>
            </a:endParaRPr>
          </a:p>
        </p:txBody>
      </p:sp>
      <p:sp>
        <p:nvSpPr>
          <p:cNvPr id="8" name="TextBox 7">
            <a:extLst>
              <a:ext uri="{FF2B5EF4-FFF2-40B4-BE49-F238E27FC236}">
                <a16:creationId xmlns:a16="http://schemas.microsoft.com/office/drawing/2014/main" id="{7406DEC8-F44A-63D5-B104-FE387605C8D8}"/>
              </a:ext>
            </a:extLst>
          </p:cNvPr>
          <p:cNvSpPr txBox="1"/>
          <p:nvPr/>
        </p:nvSpPr>
        <p:spPr>
          <a:xfrm>
            <a:off x="7162736" y="3916446"/>
            <a:ext cx="1959429" cy="253916"/>
          </a:xfrm>
          <a:prstGeom prst="rect">
            <a:avLst/>
          </a:prstGeom>
          <a:noFill/>
        </p:spPr>
        <p:txBody>
          <a:bodyPr wrap="square" rtlCol="0">
            <a:spAutoFit/>
          </a:bodyPr>
          <a:lstStyle/>
          <a:p>
            <a:r>
              <a:rPr lang="en-US" sz="1050"/>
              <a:t>Arts Internship Summit, 2024</a:t>
            </a:r>
          </a:p>
        </p:txBody>
      </p:sp>
      <p:pic>
        <p:nvPicPr>
          <p:cNvPr id="7" name="Picture 6">
            <a:extLst>
              <a:ext uri="{FF2B5EF4-FFF2-40B4-BE49-F238E27FC236}">
                <a16:creationId xmlns:a16="http://schemas.microsoft.com/office/drawing/2014/main" id="{E7003653-5E7A-8B56-D11D-75F6A4FBB3A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274520" y="1274814"/>
            <a:ext cx="4755387" cy="2622056"/>
          </a:xfrm>
          <a:prstGeom prst="rect">
            <a:avLst/>
          </a:prstGeom>
        </p:spPr>
      </p:pic>
    </p:spTree>
    <p:extLst>
      <p:ext uri="{BB962C8B-B14F-4D97-AF65-F5344CB8AC3E}">
        <p14:creationId xmlns:p14="http://schemas.microsoft.com/office/powerpoint/2010/main" val="3608418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452">
          <a:extLst>
            <a:ext uri="{FF2B5EF4-FFF2-40B4-BE49-F238E27FC236}">
              <a16:creationId xmlns:a16="http://schemas.microsoft.com/office/drawing/2014/main" id="{292C4C14-373C-2592-532A-193650A98356}"/>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2BEF1C0-4614-6CE7-69ED-1FABE3686CD9}"/>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53" name="Google Shape;453;p41">
            <a:extLst>
              <a:ext uri="{FF2B5EF4-FFF2-40B4-BE49-F238E27FC236}">
                <a16:creationId xmlns:a16="http://schemas.microsoft.com/office/drawing/2014/main" id="{3349B85B-E440-F70D-83A0-E9421F368F39}"/>
              </a:ext>
            </a:extLst>
          </p:cNvPr>
          <p:cNvSpPr txBox="1"/>
          <p:nvPr/>
        </p:nvSpPr>
        <p:spPr>
          <a:xfrm>
            <a:off x="272275" y="2921826"/>
            <a:ext cx="4059541" cy="969486"/>
          </a:xfrm>
          <a:prstGeom prst="rect">
            <a:avLst/>
          </a:prstGeom>
          <a:noFill/>
          <a:ln>
            <a:noFill/>
          </a:ln>
        </p:spPr>
        <p:txBody>
          <a:bodyPr spcFirstLastPara="1" wrap="square" lIns="68575" tIns="68575" rIns="68575" bIns="68575" anchor="t" anchorCtr="0">
            <a:spAutoFit/>
          </a:bodyPr>
          <a:lstStyle/>
          <a:p>
            <a:br>
              <a:rPr lang="en-US" sz="1300"/>
            </a:br>
            <a:endParaRPr lang="en-US" sz="1300"/>
          </a:p>
          <a:p>
            <a:endParaRPr lang="en-US" b="1"/>
          </a:p>
          <a:p>
            <a:pPr marL="285750" indent="-285750">
              <a:buFont typeface="Arial" panose="020B0604020202020204" pitchFamily="34" charset="0"/>
              <a:buChar char="•"/>
            </a:pPr>
            <a:endParaRPr lang="en-US">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50B8C93C-C844-5537-F598-9B681AD4FB13}"/>
              </a:ext>
            </a:extLst>
          </p:cNvPr>
          <p:cNvSpPr txBox="1"/>
          <p:nvPr/>
        </p:nvSpPr>
        <p:spPr>
          <a:xfrm>
            <a:off x="118059" y="-166924"/>
            <a:ext cx="9045073" cy="1400383"/>
          </a:xfrm>
          <a:prstGeom prst="rect">
            <a:avLst/>
          </a:prstGeom>
          <a:noFill/>
        </p:spPr>
        <p:txBody>
          <a:bodyPr wrap="square" lIns="91440" tIns="45720" rIns="91440" bIns="45720" anchor="t">
            <a:spAutoFit/>
          </a:bodyPr>
          <a:lstStyle/>
          <a:p>
            <a:endParaRPr lang="en-US" sz="2100" b="1">
              <a:solidFill>
                <a:schemeClr val="dk1"/>
              </a:solidFill>
              <a:latin typeface="Noto Sans"/>
              <a:ea typeface="Noto Sans"/>
              <a:cs typeface="Noto Sans"/>
            </a:endParaRPr>
          </a:p>
          <a:p>
            <a:r>
              <a:rPr lang="en-US" sz="2400" b="1">
                <a:solidFill>
                  <a:schemeClr val="dk1"/>
                </a:solidFill>
                <a:latin typeface="Noto Sans"/>
                <a:ea typeface="Noto Sans"/>
                <a:cs typeface="Noto Sans"/>
                <a:sym typeface="Noto Sans"/>
              </a:rPr>
              <a:t>Pillar 3: Culture in Place</a:t>
            </a:r>
          </a:p>
          <a:p>
            <a:r>
              <a:rPr lang="en-US" sz="1600" b="1" i="1">
                <a:solidFill>
                  <a:schemeClr val="dk1"/>
                </a:solidFill>
                <a:latin typeface="Noto Sans"/>
                <a:ea typeface="Noto Sans"/>
                <a:cs typeface="Noto Sans"/>
                <a:sym typeface="Noto Sans"/>
              </a:rPr>
              <a:t>Civic Art, Cultural Hubs, Creative Placemaking and Keeping </a:t>
            </a:r>
            <a:br>
              <a:rPr lang="en-US" sz="2400" b="1">
                <a:latin typeface="Noto Sans"/>
                <a:ea typeface="Noto Sans"/>
                <a:cs typeface="Noto Sans"/>
              </a:rPr>
            </a:br>
            <a:endParaRPr lang="en-US" sz="2400" b="1">
              <a:solidFill>
                <a:schemeClr val="dk1"/>
              </a:solidFill>
              <a:latin typeface="Noto Sans"/>
              <a:ea typeface="Noto Sans"/>
              <a:cs typeface="Noto Sans"/>
            </a:endParaRPr>
          </a:p>
        </p:txBody>
      </p:sp>
      <p:sp>
        <p:nvSpPr>
          <p:cNvPr id="4" name="Google Shape;457;p41">
            <a:extLst>
              <a:ext uri="{FF2B5EF4-FFF2-40B4-BE49-F238E27FC236}">
                <a16:creationId xmlns:a16="http://schemas.microsoft.com/office/drawing/2014/main" id="{650A0DC5-5FFB-6382-7E81-DCCC20667400}"/>
              </a:ext>
            </a:extLst>
          </p:cNvPr>
          <p:cNvSpPr/>
          <p:nvPr/>
        </p:nvSpPr>
        <p:spPr>
          <a:xfrm>
            <a:off x="4572000" y="1181358"/>
            <a:ext cx="4453941" cy="2903974"/>
          </a:xfrm>
          <a:prstGeom prst="rect">
            <a:avLst/>
          </a:prstGeom>
          <a:solidFill>
            <a:srgbClr val="FF8478"/>
          </a:solidFill>
          <a:ln>
            <a:noFill/>
          </a:ln>
        </p:spPr>
        <p:txBody>
          <a:bodyPr spcFirstLastPara="1" wrap="square" lIns="68575" tIns="68575" rIns="68575" bIns="68575" anchor="ctr" anchorCtr="0">
            <a:noAutofit/>
          </a:bodyPr>
          <a:lstStyle/>
          <a:p>
            <a:pPr marL="0" lvl="0" indent="0" algn="ctr" rtl="0">
              <a:spcBef>
                <a:spcPts val="0"/>
              </a:spcBef>
              <a:spcAft>
                <a:spcPts val="0"/>
              </a:spcAft>
              <a:buNone/>
            </a:pPr>
            <a:endParaRPr sz="1100">
              <a:latin typeface="Calibri"/>
              <a:ea typeface="Calibri"/>
              <a:cs typeface="Calibri"/>
              <a:sym typeface="Calibri"/>
            </a:endParaRPr>
          </a:p>
        </p:txBody>
      </p:sp>
      <p:pic>
        <p:nvPicPr>
          <p:cNvPr id="6" name="Picture 5">
            <a:extLst>
              <a:ext uri="{FF2B5EF4-FFF2-40B4-BE49-F238E27FC236}">
                <a16:creationId xmlns:a16="http://schemas.microsoft.com/office/drawing/2014/main" id="{2B326FF7-17F5-CACB-F8DB-C1398F06DB4E}"/>
              </a:ext>
            </a:extLst>
          </p:cNvPr>
          <p:cNvPicPr>
            <a:picLocks noChangeAspect="1"/>
          </p:cNvPicPr>
          <p:nvPr/>
        </p:nvPicPr>
        <p:blipFill>
          <a:blip r:embed="rId3"/>
          <a:stretch>
            <a:fillRect/>
          </a:stretch>
        </p:blipFill>
        <p:spPr>
          <a:xfrm>
            <a:off x="4370469" y="1285560"/>
            <a:ext cx="4534874" cy="3023249"/>
          </a:xfrm>
          <a:prstGeom prst="rect">
            <a:avLst/>
          </a:prstGeom>
        </p:spPr>
      </p:pic>
      <p:sp>
        <p:nvSpPr>
          <p:cNvPr id="2" name="TextBox 1">
            <a:extLst>
              <a:ext uri="{FF2B5EF4-FFF2-40B4-BE49-F238E27FC236}">
                <a16:creationId xmlns:a16="http://schemas.microsoft.com/office/drawing/2014/main" id="{31D83F0D-2D32-BC31-07D0-36666A13AF65}"/>
              </a:ext>
            </a:extLst>
          </p:cNvPr>
          <p:cNvSpPr txBox="1"/>
          <p:nvPr/>
        </p:nvSpPr>
        <p:spPr>
          <a:xfrm>
            <a:off x="4873015" y="4308809"/>
            <a:ext cx="4086494" cy="400110"/>
          </a:xfrm>
          <a:prstGeom prst="rect">
            <a:avLst/>
          </a:prstGeom>
          <a:noFill/>
        </p:spPr>
        <p:txBody>
          <a:bodyPr wrap="square" lIns="91440" tIns="45720" rIns="91440" bIns="45720" rtlCol="0" anchor="t">
            <a:spAutoFit/>
          </a:bodyPr>
          <a:lstStyle/>
          <a:p>
            <a:pPr algn="r"/>
            <a:r>
              <a:rPr lang="en-US" sz="1000">
                <a:ea typeface="Noto Sans"/>
              </a:rPr>
              <a:t>LA County Public Art in Private Development (PAPD)-supported mural workshop in South LA with SoLA Impact. </a:t>
            </a:r>
            <a:endParaRPr lang="en-US" sz="1000"/>
          </a:p>
        </p:txBody>
      </p:sp>
      <p:sp>
        <p:nvSpPr>
          <p:cNvPr id="8" name="TextBox 7">
            <a:extLst>
              <a:ext uri="{FF2B5EF4-FFF2-40B4-BE49-F238E27FC236}">
                <a16:creationId xmlns:a16="http://schemas.microsoft.com/office/drawing/2014/main" id="{ADDEB007-AA45-3678-31FD-B05EF0DFFDF9}"/>
              </a:ext>
            </a:extLst>
          </p:cNvPr>
          <p:cNvSpPr txBox="1"/>
          <p:nvPr/>
        </p:nvSpPr>
        <p:spPr>
          <a:xfrm>
            <a:off x="233622" y="1223010"/>
            <a:ext cx="3884244" cy="22929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500"/>
          </a:p>
          <a:p>
            <a:pPr marL="285750" indent="-285750">
              <a:buFont typeface="Arial" panose="020B0604020202020204" pitchFamily="34" charset="0"/>
              <a:buChar char="•"/>
            </a:pPr>
            <a:r>
              <a:rPr lang="en-US" sz="1600"/>
              <a:t>Creative Strategist Artist-in-Residence, leveraging residencies to support 2028 Games and cross-sector themes, such as disability arts.</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Cross-Sector Arts, continuing work supporting arts, health, and creative recovery in local communities.</a:t>
            </a:r>
          </a:p>
        </p:txBody>
      </p:sp>
    </p:spTree>
    <p:extLst>
      <p:ext uri="{BB962C8B-B14F-4D97-AF65-F5344CB8AC3E}">
        <p14:creationId xmlns:p14="http://schemas.microsoft.com/office/powerpoint/2010/main" val="3999973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452">
          <a:extLst>
            <a:ext uri="{FF2B5EF4-FFF2-40B4-BE49-F238E27FC236}">
              <a16:creationId xmlns:a16="http://schemas.microsoft.com/office/drawing/2014/main" id="{7BE1A08E-98FB-1FFA-4471-6D46B0E2BE50}"/>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040221F-1142-27E6-66E6-8A1195CBF19C}"/>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53" name="Google Shape;453;p41">
            <a:extLst>
              <a:ext uri="{FF2B5EF4-FFF2-40B4-BE49-F238E27FC236}">
                <a16:creationId xmlns:a16="http://schemas.microsoft.com/office/drawing/2014/main" id="{34831F97-B54C-B61C-2D48-3170A688C67E}"/>
              </a:ext>
            </a:extLst>
          </p:cNvPr>
          <p:cNvSpPr txBox="1"/>
          <p:nvPr/>
        </p:nvSpPr>
        <p:spPr>
          <a:xfrm>
            <a:off x="95416" y="1125081"/>
            <a:ext cx="4245624" cy="4047252"/>
          </a:xfrm>
          <a:prstGeom prst="rect">
            <a:avLst/>
          </a:prstGeom>
          <a:noFill/>
          <a:ln>
            <a:noFill/>
          </a:ln>
        </p:spPr>
        <p:txBody>
          <a:bodyPr spcFirstLastPara="1" wrap="square" lIns="68575" tIns="68575" rIns="68575" bIns="68575" anchor="t" anchorCtr="0">
            <a:spAutoFit/>
          </a:bodyPr>
          <a:lstStyle/>
          <a:p>
            <a:pPr marL="285750" indent="-285750">
              <a:buFont typeface="Arial" panose="020B0604020202020204" pitchFamily="34" charset="0"/>
              <a:buChar char="•"/>
            </a:pPr>
            <a:endParaRPr lang="en-US" sz="1300"/>
          </a:p>
          <a:p>
            <a:r>
              <a:rPr lang="en-US" sz="1600" b="1"/>
              <a:t>Proposals: </a:t>
            </a:r>
            <a:br>
              <a:rPr lang="en-US" sz="1600" b="1"/>
            </a:br>
            <a:endParaRPr lang="en-US" sz="160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a:t>First Peoples “We Are Still Here” Visibility Initiative, amplifying awareness of LA as home to one of the nation’s largest urban Native American populations.</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Civic Art Conservation, preserving a historically and culturally significant mural commissioned for the 1984  Games. </a:t>
            </a:r>
          </a:p>
          <a:p>
            <a:pPr marL="285750" indent="-285750">
              <a:buFont typeface="Arial" panose="020B0604020202020204" pitchFamily="34" charset="0"/>
              <a:buChar char="•"/>
            </a:pPr>
            <a:endParaRPr lang="en-US"/>
          </a:p>
          <a:p>
            <a:endParaRPr lang="en-US" sz="1300"/>
          </a:p>
          <a:p>
            <a:br>
              <a:rPr lang="en-US" sz="1300"/>
            </a:br>
            <a:endParaRPr lang="en-US" sz="1300"/>
          </a:p>
          <a:p>
            <a:endParaRPr lang="en-US" b="1"/>
          </a:p>
          <a:p>
            <a:pPr marL="285750" indent="-285750">
              <a:buFont typeface="Arial" panose="020B0604020202020204" pitchFamily="34" charset="0"/>
              <a:buChar char="•"/>
            </a:pPr>
            <a:endParaRPr lang="en-US">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41D99E68-BBED-44D6-CAB2-5A9516074B8D}"/>
              </a:ext>
            </a:extLst>
          </p:cNvPr>
          <p:cNvSpPr txBox="1"/>
          <p:nvPr/>
        </p:nvSpPr>
        <p:spPr>
          <a:xfrm>
            <a:off x="98927" y="-152015"/>
            <a:ext cx="9045073" cy="1400383"/>
          </a:xfrm>
          <a:prstGeom prst="rect">
            <a:avLst/>
          </a:prstGeom>
          <a:noFill/>
        </p:spPr>
        <p:txBody>
          <a:bodyPr wrap="square" lIns="91440" tIns="45720" rIns="91440" bIns="45720" anchor="t">
            <a:spAutoFit/>
          </a:bodyPr>
          <a:lstStyle/>
          <a:p>
            <a:endParaRPr lang="en-US" sz="2100" b="1">
              <a:solidFill>
                <a:schemeClr val="dk1"/>
              </a:solidFill>
              <a:latin typeface="Noto Sans"/>
              <a:ea typeface="Noto Sans"/>
              <a:cs typeface="Noto Sans"/>
            </a:endParaRPr>
          </a:p>
          <a:p>
            <a:r>
              <a:rPr lang="en-US" sz="2400" b="1">
                <a:solidFill>
                  <a:schemeClr val="dk1"/>
                </a:solidFill>
                <a:latin typeface="Noto Sans"/>
                <a:ea typeface="Noto Sans"/>
                <a:cs typeface="Noto Sans"/>
                <a:sym typeface="Noto Sans"/>
              </a:rPr>
              <a:t>Pillar 3: Culture in Place</a:t>
            </a:r>
          </a:p>
          <a:p>
            <a:r>
              <a:rPr lang="en-US" sz="1600" b="1" i="1">
                <a:solidFill>
                  <a:schemeClr val="dk1"/>
                </a:solidFill>
                <a:latin typeface="Noto Sans"/>
                <a:ea typeface="Noto Sans"/>
                <a:cs typeface="Noto Sans"/>
                <a:sym typeface="Noto Sans"/>
              </a:rPr>
              <a:t>Civic Art, Cultural Hubs, Creative Placemaking and Keeping </a:t>
            </a:r>
            <a:br>
              <a:rPr lang="en-US" sz="2400" b="1">
                <a:latin typeface="Noto Sans"/>
                <a:ea typeface="Noto Sans"/>
                <a:cs typeface="Noto Sans"/>
              </a:rPr>
            </a:br>
            <a:endParaRPr lang="en-US" sz="2400" b="1">
              <a:solidFill>
                <a:schemeClr val="dk1"/>
              </a:solidFill>
              <a:latin typeface="Noto Sans"/>
              <a:ea typeface="Noto Sans"/>
              <a:cs typeface="Noto Sans"/>
            </a:endParaRPr>
          </a:p>
        </p:txBody>
      </p:sp>
      <p:sp>
        <p:nvSpPr>
          <p:cNvPr id="12" name="Google Shape;123;p16">
            <a:extLst>
              <a:ext uri="{FF2B5EF4-FFF2-40B4-BE49-F238E27FC236}">
                <a16:creationId xmlns:a16="http://schemas.microsoft.com/office/drawing/2014/main" id="{67114402-6AE8-2C14-53B6-7BF1C3E28650}"/>
              </a:ext>
            </a:extLst>
          </p:cNvPr>
          <p:cNvSpPr/>
          <p:nvPr/>
        </p:nvSpPr>
        <p:spPr>
          <a:xfrm>
            <a:off x="4529142" y="1037851"/>
            <a:ext cx="4374120" cy="2981185"/>
          </a:xfrm>
          <a:prstGeom prst="rect">
            <a:avLst/>
          </a:prstGeom>
          <a:solidFill>
            <a:srgbClr val="0083CE"/>
          </a:solidFill>
          <a:ln>
            <a:noFill/>
          </a:ln>
        </p:spPr>
        <p:txBody>
          <a:bodyPr spcFirstLastPara="1" wrap="square" lIns="68575" tIns="68575" rIns="68575" bIns="68575" anchor="ctr" anchorCtr="0">
            <a:noAutofit/>
          </a:bodyPr>
          <a:lstStyle/>
          <a:p>
            <a:endParaRPr lang="en-US">
              <a:solidFill>
                <a:schemeClr val="lt1"/>
              </a:solidFill>
              <a:latin typeface="Calibri"/>
              <a:ea typeface="Calibri"/>
              <a:cs typeface="Calibri"/>
              <a:sym typeface="Calibri"/>
            </a:endParaRPr>
          </a:p>
        </p:txBody>
      </p:sp>
      <p:pic>
        <p:nvPicPr>
          <p:cNvPr id="10" name="Picture 9">
            <a:extLst>
              <a:ext uri="{FF2B5EF4-FFF2-40B4-BE49-F238E27FC236}">
                <a16:creationId xmlns:a16="http://schemas.microsoft.com/office/drawing/2014/main" id="{3DE2EC28-4657-69B4-ED56-0F19E975168A}"/>
              </a:ext>
            </a:extLst>
          </p:cNvPr>
          <p:cNvPicPr>
            <a:picLocks noChangeAspect="1"/>
          </p:cNvPicPr>
          <p:nvPr/>
        </p:nvPicPr>
        <p:blipFill>
          <a:blip r:embed="rId3"/>
          <a:stretch>
            <a:fillRect/>
          </a:stretch>
        </p:blipFill>
        <p:spPr>
          <a:xfrm>
            <a:off x="4348311" y="1125081"/>
            <a:ext cx="4471775" cy="2981185"/>
          </a:xfrm>
          <a:prstGeom prst="rect">
            <a:avLst/>
          </a:prstGeom>
        </p:spPr>
      </p:pic>
      <p:sp>
        <p:nvSpPr>
          <p:cNvPr id="5" name="TextBox 4">
            <a:extLst>
              <a:ext uri="{FF2B5EF4-FFF2-40B4-BE49-F238E27FC236}">
                <a16:creationId xmlns:a16="http://schemas.microsoft.com/office/drawing/2014/main" id="{78C57790-638F-4652-5EE3-43AEF396F16A}"/>
              </a:ext>
            </a:extLst>
          </p:cNvPr>
          <p:cNvSpPr txBox="1"/>
          <p:nvPr/>
        </p:nvSpPr>
        <p:spPr>
          <a:xfrm>
            <a:off x="3905248" y="3960812"/>
            <a:ext cx="502443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800" b="1" cap="all">
              <a:solidFill>
                <a:srgbClr val="1D72C0"/>
              </a:solidFill>
            </a:endParaRPr>
          </a:p>
          <a:p>
            <a:pPr algn="r"/>
            <a:r>
              <a:rPr lang="en-US" sz="1000">
                <a:solidFill>
                  <a:schemeClr val="tx1"/>
                </a:solidFill>
              </a:rPr>
              <a:t>Jazmín Urrea's </a:t>
            </a:r>
            <a:r>
              <a:rPr lang="en-US" sz="1000" i="1">
                <a:solidFill>
                  <a:schemeClr val="tx1"/>
                </a:solidFill>
              </a:rPr>
              <a:t>El Barrilito de Fuego</a:t>
            </a:r>
            <a:r>
              <a:rPr lang="en-US" sz="1000">
                <a:solidFill>
                  <a:schemeClr val="tx1"/>
                </a:solidFill>
              </a:rPr>
              <a:t>, 2024, </a:t>
            </a:r>
          </a:p>
          <a:p>
            <a:pPr algn="r"/>
            <a:r>
              <a:rPr lang="en-US" sz="1000">
                <a:solidFill>
                  <a:schemeClr val="tx1"/>
                </a:solidFill>
              </a:rPr>
              <a:t>part of the Public Art in Private Development (PAPD) program</a:t>
            </a:r>
          </a:p>
        </p:txBody>
      </p:sp>
    </p:spTree>
    <p:extLst>
      <p:ext uri="{BB962C8B-B14F-4D97-AF65-F5344CB8AC3E}">
        <p14:creationId xmlns:p14="http://schemas.microsoft.com/office/powerpoint/2010/main" val="2291448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452">
          <a:extLst>
            <a:ext uri="{FF2B5EF4-FFF2-40B4-BE49-F238E27FC236}">
              <a16:creationId xmlns:a16="http://schemas.microsoft.com/office/drawing/2014/main" id="{693523F8-AF21-0CFD-1A51-7DE5868BC296}"/>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794AB6E-3428-0EF0-9071-2CCED9F9804C}"/>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53" name="Google Shape;453;p41">
            <a:extLst>
              <a:ext uri="{FF2B5EF4-FFF2-40B4-BE49-F238E27FC236}">
                <a16:creationId xmlns:a16="http://schemas.microsoft.com/office/drawing/2014/main" id="{671CF218-6AC8-18F8-F45C-DC346FA67A2B}"/>
              </a:ext>
            </a:extLst>
          </p:cNvPr>
          <p:cNvSpPr txBox="1"/>
          <p:nvPr/>
        </p:nvSpPr>
        <p:spPr>
          <a:xfrm>
            <a:off x="-4489" y="748056"/>
            <a:ext cx="4326799" cy="4775656"/>
          </a:xfrm>
          <a:prstGeom prst="rect">
            <a:avLst/>
          </a:prstGeom>
          <a:noFill/>
          <a:ln>
            <a:noFill/>
          </a:ln>
        </p:spPr>
        <p:txBody>
          <a:bodyPr spcFirstLastPara="1" wrap="square" lIns="68575" tIns="68575" rIns="68575" bIns="68575" anchor="t" anchorCtr="0">
            <a:spAutoFit/>
          </a:bodyPr>
          <a:lstStyle/>
          <a:p>
            <a:pPr marL="285750" indent="-285750">
              <a:lnSpc>
                <a:spcPts val="1400"/>
              </a:lnSpc>
              <a:buFont typeface="Arial" panose="020B0604020202020204" pitchFamily="34" charset="0"/>
              <a:buChar char="•"/>
            </a:pPr>
            <a:endParaRPr lang="en-US">
              <a:latin typeface="Arial" panose="020B0604020202020204" pitchFamily="34" charset="0"/>
              <a:ea typeface="Arial" panose="020B0604020202020204" pitchFamily="34" charset="0"/>
              <a:cs typeface="Arial" panose="020B0604020202020204" pitchFamily="34" charset="0"/>
            </a:endParaRPr>
          </a:p>
          <a:p>
            <a:endParaRPr lang="en-US" sz="1600"/>
          </a:p>
          <a:p>
            <a:pPr marL="285750" indent="-285750">
              <a:buFont typeface="Arial" panose="020B0604020202020204" pitchFamily="34" charset="0"/>
              <a:buChar char="•"/>
            </a:pPr>
            <a:r>
              <a:rPr lang="en-US" sz="1600"/>
              <a:t>County of LA Outreach Campaign, will engage County departments to share information about arts and culture programming to reach communities. </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Arts and Culture Toolkit for Cities and Unincorporated Areas, to support arts and culture across the County.</a:t>
            </a:r>
          </a:p>
          <a:p>
            <a:pPr marL="285750" indent="-285750">
              <a:buFont typeface="Arial" panose="020B0604020202020204" pitchFamily="34" charset="0"/>
              <a:buChar char="•"/>
            </a:pPr>
            <a:endParaRPr lang="en-US" sz="1600"/>
          </a:p>
          <a:p>
            <a:pPr marL="285750" indent="-285750">
              <a:buFont typeface="Arial,Sans-Serif" panose="020B0604020202020204" pitchFamily="34" charset="0"/>
              <a:buChar char="•"/>
            </a:pPr>
            <a:r>
              <a:rPr lang="en-US" sz="1600"/>
              <a:t>Exploring ways to collaborate with partners to strengthen regional arts communication and 2028 Cultural Program Evaluation.</a:t>
            </a:r>
          </a:p>
          <a:p>
            <a:pPr marL="285750" indent="-285750">
              <a:buFont typeface="Arial" panose="020B0604020202020204" pitchFamily="34" charset="0"/>
              <a:buChar char="•"/>
            </a:pPr>
            <a:endParaRPr lang="en-US"/>
          </a:p>
          <a:p>
            <a:pPr marL="171450" indent="-171450">
              <a:buFont typeface="Arial,Sans-Serif"/>
              <a:buChar char="•"/>
            </a:pP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b="1">
              <a:latin typeface="Arial" panose="020B0604020202020204" pitchFamily="34" charset="0"/>
              <a:cs typeface="Arial" panose="020B0604020202020204" pitchFamily="34" charset="0"/>
            </a:endParaRPr>
          </a:p>
          <a:p>
            <a:pPr>
              <a:lnSpc>
                <a:spcPts val="1400"/>
              </a:lnSpc>
            </a:pPr>
            <a:endParaRPr lang="en-US">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155DCFA-D3ED-C52A-C018-1547929E9824}"/>
              </a:ext>
            </a:extLst>
          </p:cNvPr>
          <p:cNvSpPr txBox="1"/>
          <p:nvPr/>
        </p:nvSpPr>
        <p:spPr>
          <a:xfrm>
            <a:off x="357719" y="-290343"/>
            <a:ext cx="9045073" cy="1031051"/>
          </a:xfrm>
          <a:prstGeom prst="rect">
            <a:avLst/>
          </a:prstGeom>
          <a:noFill/>
        </p:spPr>
        <p:txBody>
          <a:bodyPr wrap="square" lIns="91440" tIns="45720" rIns="91440" bIns="45720" anchor="t">
            <a:spAutoFit/>
          </a:bodyPr>
          <a:lstStyle/>
          <a:p>
            <a:endParaRPr lang="en-US" sz="2100" b="1">
              <a:solidFill>
                <a:schemeClr val="dk1"/>
              </a:solidFill>
              <a:latin typeface="Noto Sans"/>
              <a:ea typeface="Noto Sans"/>
              <a:cs typeface="Noto Sans"/>
            </a:endParaRPr>
          </a:p>
          <a:p>
            <a:r>
              <a:rPr lang="en-US" sz="2400" b="1">
                <a:solidFill>
                  <a:schemeClr val="dk1"/>
                </a:solidFill>
                <a:latin typeface="Noto Sans"/>
                <a:ea typeface="Noto Sans"/>
                <a:cs typeface="Noto Sans"/>
                <a:sym typeface="Noto Sans"/>
              </a:rPr>
              <a:t>Pillar 4: Arts All Access</a:t>
            </a:r>
          </a:p>
          <a:p>
            <a:r>
              <a:rPr lang="en-US" sz="1600" b="1" i="1">
                <a:solidFill>
                  <a:schemeClr val="dk1"/>
                </a:solidFill>
                <a:latin typeface="Noto Sans"/>
                <a:ea typeface="Noto Sans"/>
                <a:cs typeface="Noto Sans"/>
                <a:sym typeface="Noto Sans"/>
              </a:rPr>
              <a:t>Regional Marketing, Communications, Storytelling </a:t>
            </a:r>
            <a:endParaRPr lang="en-US" sz="1600" b="1" i="1">
              <a:solidFill>
                <a:schemeClr val="dk1"/>
              </a:solidFill>
              <a:latin typeface="Noto Sans"/>
              <a:ea typeface="Noto Sans"/>
              <a:cs typeface="Noto Sans"/>
            </a:endParaRPr>
          </a:p>
        </p:txBody>
      </p:sp>
      <p:sp>
        <p:nvSpPr>
          <p:cNvPr id="12" name="Google Shape;119;p16">
            <a:extLst>
              <a:ext uri="{FF2B5EF4-FFF2-40B4-BE49-F238E27FC236}">
                <a16:creationId xmlns:a16="http://schemas.microsoft.com/office/drawing/2014/main" id="{588D0C10-4D31-AF46-0270-DA6A4FA3A3D9}"/>
              </a:ext>
            </a:extLst>
          </p:cNvPr>
          <p:cNvSpPr/>
          <p:nvPr/>
        </p:nvSpPr>
        <p:spPr>
          <a:xfrm>
            <a:off x="4650547" y="1172644"/>
            <a:ext cx="4318887" cy="3017567"/>
          </a:xfrm>
          <a:prstGeom prst="rect">
            <a:avLst/>
          </a:prstGeom>
          <a:solidFill>
            <a:srgbClr val="0083CE"/>
          </a:solidFill>
          <a:ln>
            <a:noFill/>
          </a:ln>
        </p:spPr>
        <p:txBody>
          <a:bodyPr spcFirstLastPara="1" wrap="square" lIns="75625" tIns="75625" rIns="75625" bIns="75625" anchor="ctr" anchorCtr="0">
            <a:noAutofit/>
          </a:bodyPr>
          <a:lstStyle/>
          <a:p>
            <a:pPr algn="ctr"/>
            <a:endParaRPr sz="1213">
              <a:latin typeface="Calibri"/>
              <a:ea typeface="Calibri"/>
              <a:cs typeface="Calibri"/>
              <a:sym typeface="Calibri"/>
            </a:endParaRPr>
          </a:p>
        </p:txBody>
      </p:sp>
      <p:pic>
        <p:nvPicPr>
          <p:cNvPr id="4" name="Picture 3">
            <a:extLst>
              <a:ext uri="{FF2B5EF4-FFF2-40B4-BE49-F238E27FC236}">
                <a16:creationId xmlns:a16="http://schemas.microsoft.com/office/drawing/2014/main" id="{D5E1494F-7E72-C6BA-5B33-A7B60E5C73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1766" y="1288160"/>
            <a:ext cx="4457429" cy="3004022"/>
          </a:xfrm>
          <a:prstGeom prst="rect">
            <a:avLst/>
          </a:prstGeom>
        </p:spPr>
      </p:pic>
    </p:spTree>
    <p:extLst>
      <p:ext uri="{BB962C8B-B14F-4D97-AF65-F5344CB8AC3E}">
        <p14:creationId xmlns:p14="http://schemas.microsoft.com/office/powerpoint/2010/main" val="3883840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452">
          <a:extLst>
            <a:ext uri="{FF2B5EF4-FFF2-40B4-BE49-F238E27FC236}">
              <a16:creationId xmlns:a16="http://schemas.microsoft.com/office/drawing/2014/main" id="{5D80B79C-1C2F-8547-5E09-F0079EBD1ECD}"/>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98B1494F-5600-DFDA-BDDD-0AD97EA2C64F}"/>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53" name="Google Shape;453;p41">
            <a:extLst>
              <a:ext uri="{FF2B5EF4-FFF2-40B4-BE49-F238E27FC236}">
                <a16:creationId xmlns:a16="http://schemas.microsoft.com/office/drawing/2014/main" id="{29C6E092-3DCD-5A45-E057-52ED5D6FFBC2}"/>
              </a:ext>
            </a:extLst>
          </p:cNvPr>
          <p:cNvSpPr txBox="1"/>
          <p:nvPr/>
        </p:nvSpPr>
        <p:spPr>
          <a:xfrm>
            <a:off x="-309" y="209442"/>
            <a:ext cx="5572174" cy="477044"/>
          </a:xfrm>
          <a:prstGeom prst="rect">
            <a:avLst/>
          </a:prstGeom>
          <a:noFill/>
          <a:ln>
            <a:noFill/>
          </a:ln>
        </p:spPr>
        <p:txBody>
          <a:bodyPr spcFirstLastPara="1" wrap="square" lIns="68575" tIns="68575" rIns="68575" bIns="68575" anchor="t" anchorCtr="0">
            <a:spAutoFit/>
          </a:bodyPr>
          <a:lstStyle/>
          <a:p>
            <a:pPr algn="ctr">
              <a:defRPr/>
            </a:pPr>
            <a:r>
              <a:rPr kumimoji="0" lang="en-US" sz="2200" b="1" i="0" u="none" strike="noStrike" kern="0" cap="none" spc="0" normalizeH="0" baseline="0" noProof="0">
                <a:ln>
                  <a:noFill/>
                </a:ln>
                <a:solidFill>
                  <a:srgbClr val="000000"/>
                </a:solidFill>
                <a:effectLst/>
                <a:uLnTx/>
                <a:uFillTx/>
                <a:latin typeface="Noto Sans"/>
                <a:ea typeface="Noto Sans"/>
                <a:cs typeface="Noto Sans"/>
                <a:sym typeface="Noto Sans"/>
              </a:rPr>
              <a:t>Next Steps</a:t>
            </a:r>
            <a:r>
              <a:rPr lang="en-US" sz="2200" b="1">
                <a:latin typeface="Noto Sans"/>
                <a:ea typeface="Noto Sans"/>
                <a:cs typeface="Noto Sans"/>
                <a:sym typeface="Noto Sans"/>
              </a:rPr>
              <a:t>, Support, and </a:t>
            </a:r>
            <a:r>
              <a:rPr lang="en-US" sz="2200" b="1" dirty="0">
                <a:latin typeface="Noto Sans"/>
                <a:ea typeface="Noto Sans"/>
                <a:cs typeface="Noto Sans"/>
                <a:sym typeface="Noto Sans"/>
              </a:rPr>
              <a:t>Partnership</a:t>
            </a:r>
            <a:endParaRPr kumimoji="0" lang="en-US" sz="2200" b="0" i="0" u="none" strike="noStrike" kern="0" cap="none" spc="0" normalizeH="0" baseline="0" noProof="0" dirty="0">
              <a:ln>
                <a:noFill/>
              </a:ln>
              <a:solidFill>
                <a:srgbClr val="000000"/>
              </a:solidFill>
              <a:effectLst/>
              <a:uLnTx/>
              <a:uFillTx/>
              <a:latin typeface="Arial"/>
              <a:ea typeface="Noto Sans"/>
              <a:cs typeface="Arial"/>
              <a:sym typeface="Arial"/>
            </a:endParaRPr>
          </a:p>
        </p:txBody>
      </p:sp>
      <p:sp>
        <p:nvSpPr>
          <p:cNvPr id="457" name="Google Shape;457;p41">
            <a:extLst>
              <a:ext uri="{FF2B5EF4-FFF2-40B4-BE49-F238E27FC236}">
                <a16:creationId xmlns:a16="http://schemas.microsoft.com/office/drawing/2014/main" id="{9055B5E7-3C31-1579-838A-BA74E6F6BE0B}"/>
              </a:ext>
            </a:extLst>
          </p:cNvPr>
          <p:cNvSpPr/>
          <p:nvPr/>
        </p:nvSpPr>
        <p:spPr>
          <a:xfrm>
            <a:off x="5870881" y="153688"/>
            <a:ext cx="3147432" cy="4715672"/>
          </a:xfrm>
          <a:prstGeom prst="rect">
            <a:avLst/>
          </a:prstGeom>
          <a:solidFill>
            <a:srgbClr val="0083CE"/>
          </a:solidFill>
          <a:ln>
            <a:solidFill>
              <a:srgbClr val="FF8478"/>
            </a:solidFill>
          </a:ln>
        </p:spPr>
        <p:txBody>
          <a:bodyPr spcFirstLastPara="1" wrap="square" lIns="68575" tIns="68575" rIns="68575" bIns="685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1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4" name="Picture 3">
            <a:extLst>
              <a:ext uri="{FF2B5EF4-FFF2-40B4-BE49-F238E27FC236}">
                <a16:creationId xmlns:a16="http://schemas.microsoft.com/office/drawing/2014/main" id="{D256CA03-5C54-3E9A-F2F6-4B435607B0BA}"/>
              </a:ext>
            </a:extLst>
          </p:cNvPr>
          <p:cNvPicPr>
            <a:picLocks noChangeAspect="1"/>
          </p:cNvPicPr>
          <p:nvPr/>
        </p:nvPicPr>
        <p:blipFill>
          <a:blip r:embed="rId3"/>
          <a:srcRect/>
          <a:stretch/>
        </p:blipFill>
        <p:spPr>
          <a:xfrm>
            <a:off x="5806089" y="213641"/>
            <a:ext cx="3148512" cy="4716218"/>
          </a:xfrm>
          <a:prstGeom prst="rect">
            <a:avLst/>
          </a:prstGeom>
        </p:spPr>
      </p:pic>
      <p:sp>
        <p:nvSpPr>
          <p:cNvPr id="2" name="TextBox 1">
            <a:extLst>
              <a:ext uri="{FF2B5EF4-FFF2-40B4-BE49-F238E27FC236}">
                <a16:creationId xmlns:a16="http://schemas.microsoft.com/office/drawing/2014/main" id="{0F801185-8F3F-A7B6-6A23-0C5627107B86}"/>
              </a:ext>
            </a:extLst>
          </p:cNvPr>
          <p:cNvSpPr txBox="1"/>
          <p:nvPr/>
        </p:nvSpPr>
        <p:spPr>
          <a:xfrm>
            <a:off x="0" y="1012973"/>
            <a:ext cx="5719036" cy="3939540"/>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
                <a:srgbClr val="000000"/>
              </a:buClr>
              <a:buSzTx/>
              <a:buFont typeface="Arial"/>
              <a:buChar char="•"/>
              <a:tabLst/>
              <a:defRPr/>
            </a:pPr>
            <a:r>
              <a:rPr lang="en-US" sz="1600">
                <a:ea typeface="Noto Sans"/>
              </a:rPr>
              <a:t>Release</a:t>
            </a:r>
            <a:r>
              <a:rPr kumimoji="0" lang="en-US" sz="1600" b="0" i="0" u="none" strike="noStrike" kern="0" cap="none" spc="0" normalizeH="0" baseline="0" noProof="0">
                <a:ln>
                  <a:noFill/>
                </a:ln>
                <a:solidFill>
                  <a:srgbClr val="000000"/>
                </a:solidFill>
                <a:effectLst/>
                <a:uLnTx/>
                <a:uFillTx/>
                <a:ea typeface="Noto Sans"/>
                <a:sym typeface="Arial"/>
              </a:rPr>
              <a:t> 2028 Cultural Program Framework</a:t>
            </a:r>
            <a:br>
              <a:rPr lang="en-US" sz="1600" b="0" i="0" u="none" strike="noStrike" kern="0" cap="none" spc="0" normalizeH="0" baseline="0" noProof="0">
                <a:ln>
                  <a:noFill/>
                </a:ln>
                <a:effectLst/>
                <a:uLnTx/>
                <a:uFillTx/>
                <a:ea typeface="Noto Sans" panose="020B0502040504020204" pitchFamily="34" charset="0"/>
              </a:rPr>
            </a:br>
            <a:endParaRPr lang="en-US" sz="1600" b="0" i="0" u="none" strike="noStrike" kern="0" cap="none" spc="0" normalizeH="0" baseline="0" noProof="0">
              <a:ln>
                <a:noFill/>
              </a:ln>
              <a:solidFill>
                <a:srgbClr val="000000"/>
              </a:solidFill>
              <a:effectLst/>
              <a:uLnTx/>
              <a:uFillTx/>
              <a:ea typeface="Noto Sans" panose="020B0502040504020204" pitchFamily="34" charset="0"/>
            </a:endParaRPr>
          </a:p>
          <a:p>
            <a:pPr marL="285750" indent="-285750">
              <a:buFont typeface="Arial"/>
              <a:buChar char="•"/>
              <a:defRPr/>
            </a:pPr>
            <a:r>
              <a:rPr lang="en-US" sz="1600">
                <a:ea typeface="Noto Sans"/>
              </a:rPr>
              <a:t>Continue to cultivate</a:t>
            </a:r>
            <a:r>
              <a:rPr kumimoji="0" lang="en-US" sz="1600" b="0" i="0" u="none" strike="noStrike" kern="0" cap="none" spc="0" normalizeH="0" baseline="0" noProof="0">
                <a:ln>
                  <a:noFill/>
                </a:ln>
                <a:solidFill>
                  <a:srgbClr val="000000"/>
                </a:solidFill>
                <a:effectLst/>
                <a:uLnTx/>
                <a:uFillTx/>
                <a:ea typeface="Noto Sans"/>
                <a:sym typeface="Arial"/>
              </a:rPr>
              <a:t> funding and partnerships</a:t>
            </a:r>
            <a:r>
              <a:rPr lang="en-US" sz="1600">
                <a:ea typeface="Noto Sans"/>
              </a:rPr>
              <a:t> in 2026</a:t>
            </a:r>
            <a:br>
              <a:rPr lang="en-US" sz="1600" b="0" i="0" u="none" strike="noStrike" kern="0" cap="none" spc="0" normalizeH="0" baseline="0" noProof="0">
                <a:ln>
                  <a:noFill/>
                </a:ln>
                <a:effectLst/>
                <a:uLnTx/>
                <a:uFillTx/>
                <a:ea typeface="Noto Sans" panose="020B0502040504020204" pitchFamily="34" charset="0"/>
              </a:rPr>
            </a:br>
            <a:endParaRPr lang="en-US" sz="1600" b="0" i="0" u="none" strike="noStrike" kern="0" cap="none" spc="0" normalizeH="0" baseline="0" noProof="0">
              <a:ln>
                <a:noFill/>
              </a:ln>
              <a:solidFill>
                <a:srgbClr val="000000"/>
              </a:solidFill>
              <a:effectLst/>
              <a:uLnTx/>
              <a:uFillTx/>
              <a:ea typeface="Noto Sans" panose="020B0502040504020204" pitchFamily="34" charset="0"/>
            </a:endParaRPr>
          </a:p>
          <a:p>
            <a:pPr marL="285750" indent="-285750">
              <a:buFont typeface="Arial"/>
              <a:buChar char="•"/>
              <a:defRPr/>
            </a:pPr>
            <a:r>
              <a:rPr lang="en-US" sz="1600">
                <a:ea typeface="Noto Sans"/>
              </a:rPr>
              <a:t>Launch</a:t>
            </a:r>
            <a:r>
              <a:rPr kumimoji="0" lang="en-US" sz="1600" b="0" i="0" u="none" strike="noStrike" kern="0" cap="none" spc="0" normalizeH="0" baseline="0" noProof="0">
                <a:ln>
                  <a:noFill/>
                </a:ln>
                <a:solidFill>
                  <a:srgbClr val="000000"/>
                </a:solidFill>
                <a:effectLst/>
                <a:uLnTx/>
                <a:uFillTx/>
                <a:ea typeface="Noto Sans"/>
                <a:sym typeface="Arial"/>
              </a:rPr>
              <a:t> initiatives, </a:t>
            </a:r>
            <a:r>
              <a:rPr lang="en-US" sz="1600">
                <a:ea typeface="Noto Sans"/>
              </a:rPr>
              <a:t>grants</a:t>
            </a:r>
            <a:r>
              <a:rPr kumimoji="0" lang="en-US" sz="1600" b="0" i="0" u="none" strike="noStrike" kern="0" cap="none" spc="0" normalizeH="0" baseline="0" noProof="0">
                <a:ln>
                  <a:noFill/>
                </a:ln>
                <a:solidFill>
                  <a:srgbClr val="000000"/>
                </a:solidFill>
                <a:effectLst/>
                <a:uLnTx/>
                <a:uFillTx/>
                <a:ea typeface="Noto Sans"/>
                <a:sym typeface="Arial"/>
              </a:rPr>
              <a:t>,</a:t>
            </a:r>
            <a:r>
              <a:rPr lang="en-US" sz="1600">
                <a:ea typeface="Noto Sans"/>
              </a:rPr>
              <a:t> </a:t>
            </a:r>
            <a:r>
              <a:rPr kumimoji="0" lang="en-US" sz="1600" b="0" i="0" u="none" strike="noStrike" kern="0" cap="none" spc="0" normalizeH="0" baseline="0" noProof="0">
                <a:ln>
                  <a:noFill/>
                </a:ln>
                <a:solidFill>
                  <a:srgbClr val="000000"/>
                </a:solidFill>
                <a:effectLst/>
                <a:uLnTx/>
                <a:uFillTx/>
                <a:ea typeface="Noto Sans"/>
                <a:sym typeface="Arial"/>
              </a:rPr>
              <a:t>and projects </a:t>
            </a:r>
            <a:r>
              <a:rPr lang="en-US" sz="1600">
                <a:ea typeface="Noto Sans"/>
              </a:rPr>
              <a:t>in 2027</a:t>
            </a:r>
            <a:br>
              <a:rPr lang="en-US" sz="1600" b="0" i="0" u="none" strike="noStrike" kern="0" cap="none" spc="0" normalizeH="0" baseline="0" noProof="0">
                <a:ln>
                  <a:noFill/>
                </a:ln>
                <a:effectLst/>
                <a:uLnTx/>
                <a:uFillTx/>
                <a:ea typeface="Noto Sans" panose="020B0502040504020204" pitchFamily="34" charset="0"/>
              </a:rPr>
            </a:br>
            <a:endParaRPr lang="en-US" sz="1600" b="0" i="0" u="none" strike="noStrike" kern="0" cap="none" spc="0" normalizeH="0" baseline="0" noProof="0">
              <a:ln>
                <a:noFill/>
              </a:ln>
              <a:solidFill>
                <a:srgbClr val="000000"/>
              </a:solidFill>
              <a:effectLst/>
              <a:uLnTx/>
              <a:uFillTx/>
              <a:ea typeface="Noto Sans" panose="020B0502040504020204" pitchFamily="34" charset="0"/>
            </a:endParaRPr>
          </a:p>
          <a:p>
            <a:pPr marL="285750" indent="-285750">
              <a:buFont typeface="Arial"/>
              <a:buChar char="•"/>
              <a:defRPr/>
            </a:pPr>
            <a:r>
              <a:rPr kumimoji="0" lang="en-US" sz="1600" b="0" i="0" u="none" strike="noStrike" kern="0" cap="none" spc="0" normalizeH="0" baseline="0" noProof="0">
                <a:ln>
                  <a:noFill/>
                </a:ln>
                <a:solidFill>
                  <a:srgbClr val="000000"/>
                </a:solidFill>
                <a:effectLst/>
                <a:uLnTx/>
                <a:uFillTx/>
                <a:ea typeface="Noto Sans"/>
                <a:sym typeface="Arial"/>
              </a:rPr>
              <a:t>Continue to convene and </a:t>
            </a:r>
            <a:r>
              <a:rPr lang="en-US" sz="1600">
                <a:ea typeface="Noto Sans"/>
              </a:rPr>
              <a:t>engage key</a:t>
            </a:r>
            <a:r>
              <a:rPr kumimoji="0" lang="en-US" sz="1600" b="0" i="0" u="none" strike="noStrike" kern="0" cap="none" spc="0" normalizeH="0" baseline="0" noProof="0">
                <a:ln>
                  <a:noFill/>
                </a:ln>
                <a:solidFill>
                  <a:srgbClr val="000000"/>
                </a:solidFill>
                <a:effectLst/>
                <a:uLnTx/>
                <a:uFillTx/>
                <a:ea typeface="Noto Sans"/>
                <a:sym typeface="Arial"/>
              </a:rPr>
              <a:t> </a:t>
            </a:r>
            <a:r>
              <a:rPr lang="en-US" sz="1600">
                <a:ea typeface="Noto Sans"/>
              </a:rPr>
              <a:t>stakeholders building regional</a:t>
            </a:r>
            <a:r>
              <a:rPr kumimoji="0" lang="en-US" sz="1600" b="0" i="0" u="none" strike="noStrike" kern="0" cap="none" spc="0" normalizeH="0" baseline="0" noProof="0">
                <a:ln>
                  <a:noFill/>
                </a:ln>
                <a:solidFill>
                  <a:srgbClr val="000000"/>
                </a:solidFill>
                <a:effectLst/>
                <a:uLnTx/>
                <a:uFillTx/>
                <a:ea typeface="Noto Sans"/>
                <a:sym typeface="Arial"/>
              </a:rPr>
              <a:t> coordination</a:t>
            </a:r>
            <a:r>
              <a:rPr lang="en-US" sz="1600">
                <a:ea typeface="Noto Sans"/>
              </a:rPr>
              <a:t> and </a:t>
            </a:r>
            <a:r>
              <a:rPr kumimoji="0" lang="en-US" sz="1600" b="0" i="0" u="none" strike="noStrike" kern="0" cap="none" spc="0" normalizeH="0" baseline="0" noProof="0">
                <a:ln>
                  <a:noFill/>
                </a:ln>
                <a:solidFill>
                  <a:srgbClr val="000000"/>
                </a:solidFill>
                <a:effectLst/>
                <a:uLnTx/>
                <a:uFillTx/>
                <a:ea typeface="Noto Sans"/>
                <a:sym typeface="Arial"/>
              </a:rPr>
              <a:t>collaboration</a:t>
            </a:r>
            <a:r>
              <a:rPr lang="en-US" sz="1600">
                <a:ea typeface="Noto Sans"/>
              </a:rPr>
              <a:t> </a:t>
            </a:r>
          </a:p>
          <a:p>
            <a:pPr marL="285750" indent="-285750">
              <a:buFont typeface="Arial"/>
              <a:buChar char="•"/>
              <a:defRPr/>
            </a:pPr>
            <a:endParaRPr lang="en-US" sz="1600">
              <a:ea typeface="Noto Sans" panose="020B0502040504020204" pitchFamily="34" charset="0"/>
            </a:endParaRPr>
          </a:p>
          <a:p>
            <a:pPr marL="285750" indent="-285750">
              <a:buFont typeface="Arial"/>
              <a:buChar char="•"/>
              <a:defRPr/>
            </a:pPr>
            <a:r>
              <a:rPr lang="en-US" sz="1600">
                <a:ea typeface="Noto Sans"/>
              </a:rPr>
              <a:t>Continue arts sector readiness and capacity building</a:t>
            </a:r>
            <a:br>
              <a:rPr lang="en-US" sz="1600" b="0" i="0" u="none" strike="noStrike" kern="0" cap="none" spc="0" normalizeH="0" baseline="0" noProof="0">
                <a:ln>
                  <a:noFill/>
                </a:ln>
                <a:effectLst/>
                <a:uLnTx/>
                <a:uFillTx/>
                <a:ea typeface="Noto Sans" panose="020B0502040504020204" pitchFamily="34" charset="0"/>
              </a:rPr>
            </a:br>
            <a:endParaRPr lang="en-US" sz="1600" b="0" i="0" u="none" strike="noStrike" kern="0" cap="none" spc="0" normalizeH="0" baseline="0" noProof="0">
              <a:ln>
                <a:noFill/>
              </a:ln>
              <a:solidFill>
                <a:srgbClr val="000000"/>
              </a:solidFill>
              <a:effectLst/>
              <a:uLnTx/>
              <a:uFillTx/>
              <a:ea typeface="Noto Sans" panose="020B0502040504020204" pitchFamily="34" charset="0"/>
            </a:endParaRPr>
          </a:p>
          <a:p>
            <a:pPr marL="285750" indent="-285750">
              <a:buFont typeface="Arial"/>
              <a:buChar char="•"/>
              <a:defRPr/>
            </a:pPr>
            <a:r>
              <a:rPr lang="en-US" sz="1600">
                <a:ea typeface="Noto Sans"/>
              </a:rPr>
              <a:t>Program delivery 2027-2028 for lasting legacy</a:t>
            </a:r>
          </a:p>
          <a:p>
            <a:pPr marL="0" marR="0" lvl="0"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1" i="0" u="sng" strike="noStrike" kern="0" cap="none" spc="0" normalizeH="0" baseline="0" noProof="0">
              <a:ln>
                <a:noFill/>
              </a:ln>
              <a:solidFill>
                <a:srgbClr val="000000"/>
              </a:solidFill>
              <a:effectLst/>
              <a:uLnTx/>
              <a:uFillTx/>
              <a:latin typeface="Arial"/>
              <a:ea typeface="Noto Sans"/>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endParaRPr kumimoji="0" lang="en-US" sz="1600" b="0" i="0" u="none" strike="noStrike" kern="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873849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452">
          <a:extLst>
            <a:ext uri="{FF2B5EF4-FFF2-40B4-BE49-F238E27FC236}">
              <a16:creationId xmlns:a16="http://schemas.microsoft.com/office/drawing/2014/main" id="{EDC433CC-841F-C041-E440-E3DF010749D0}"/>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1F1188B-F341-A807-B95E-2B49AA7486E5}"/>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Google Shape;123;p16">
            <a:extLst>
              <a:ext uri="{FF2B5EF4-FFF2-40B4-BE49-F238E27FC236}">
                <a16:creationId xmlns:a16="http://schemas.microsoft.com/office/drawing/2014/main" id="{B75E5668-B4A3-C289-B927-F451D962ADC2}"/>
              </a:ext>
            </a:extLst>
          </p:cNvPr>
          <p:cNvSpPr/>
          <p:nvPr/>
        </p:nvSpPr>
        <p:spPr>
          <a:xfrm>
            <a:off x="1819889" y="627346"/>
            <a:ext cx="5193480" cy="3957759"/>
          </a:xfrm>
          <a:prstGeom prst="rect">
            <a:avLst/>
          </a:prstGeom>
          <a:solidFill>
            <a:srgbClr val="0083CE"/>
          </a:solidFill>
          <a:ln>
            <a:noFill/>
          </a:ln>
        </p:spPr>
        <p:txBody>
          <a:bodyPr spcFirstLastPara="1" wrap="square" lIns="68575" tIns="68575" rIns="68575" bIns="68575" anchor="ctr" anchorCtr="0">
            <a:noAutofit/>
          </a:bodyPr>
          <a:lstStyle/>
          <a:p>
            <a:endParaRPr lang="en-US">
              <a:solidFill>
                <a:schemeClr val="lt1"/>
              </a:solidFill>
              <a:latin typeface="Calibri"/>
              <a:ea typeface="Calibri"/>
              <a:cs typeface="Calibri"/>
              <a:sym typeface="Calibri"/>
            </a:endParaRPr>
          </a:p>
        </p:txBody>
      </p:sp>
      <p:pic>
        <p:nvPicPr>
          <p:cNvPr id="2" name="Picture 1" descr="A group of people sitting on stairs&#10;&#10;Description automatically generated with medium confidence">
            <a:extLst>
              <a:ext uri="{FF2B5EF4-FFF2-40B4-BE49-F238E27FC236}">
                <a16:creationId xmlns:a16="http://schemas.microsoft.com/office/drawing/2014/main" id="{893F7A99-0317-674D-F312-5CA57934E6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1188" y="756013"/>
            <a:ext cx="5287928" cy="3963416"/>
          </a:xfrm>
          <a:prstGeom prst="rect">
            <a:avLst/>
          </a:prstGeom>
        </p:spPr>
      </p:pic>
      <p:sp>
        <p:nvSpPr>
          <p:cNvPr id="5" name="TextBox 4">
            <a:extLst>
              <a:ext uri="{FF2B5EF4-FFF2-40B4-BE49-F238E27FC236}">
                <a16:creationId xmlns:a16="http://schemas.microsoft.com/office/drawing/2014/main" id="{2ADCBBE2-BAFE-25A7-2843-36170EA3D3DF}"/>
              </a:ext>
            </a:extLst>
          </p:cNvPr>
          <p:cNvSpPr txBox="1"/>
          <p:nvPr/>
        </p:nvSpPr>
        <p:spPr>
          <a:xfrm>
            <a:off x="4456619" y="4727366"/>
            <a:ext cx="2558275" cy="215444"/>
          </a:xfrm>
          <a:prstGeom prst="rect">
            <a:avLst/>
          </a:prstGeom>
          <a:noFill/>
        </p:spPr>
        <p:txBody>
          <a:bodyPr wrap="square" lIns="91440" tIns="45720" rIns="91440" bIns="45720" rtlCol="0" anchor="t">
            <a:spAutoFit/>
          </a:bodyPr>
          <a:lstStyle/>
          <a:p>
            <a:r>
              <a:rPr lang="en-US" sz="800"/>
              <a:t>We Still Move aka Critical Mass Dance Company</a:t>
            </a:r>
            <a:endParaRPr lang="en-US"/>
          </a:p>
        </p:txBody>
      </p:sp>
      <p:sp>
        <p:nvSpPr>
          <p:cNvPr id="6" name="TextBox 5">
            <a:extLst>
              <a:ext uri="{FF2B5EF4-FFF2-40B4-BE49-F238E27FC236}">
                <a16:creationId xmlns:a16="http://schemas.microsoft.com/office/drawing/2014/main" id="{ACED1B19-A16B-FED8-3E9B-016F1C75661F}"/>
              </a:ext>
            </a:extLst>
          </p:cNvPr>
          <p:cNvSpPr txBox="1"/>
          <p:nvPr/>
        </p:nvSpPr>
        <p:spPr>
          <a:xfrm>
            <a:off x="171848" y="-306898"/>
            <a:ext cx="9045073" cy="784830"/>
          </a:xfrm>
          <a:prstGeom prst="rect">
            <a:avLst/>
          </a:prstGeom>
          <a:noFill/>
        </p:spPr>
        <p:txBody>
          <a:bodyPr wrap="square" lIns="91440" tIns="45720" rIns="91440" bIns="45720" anchor="t">
            <a:spAutoFit/>
          </a:bodyPr>
          <a:lstStyle/>
          <a:p>
            <a:endParaRPr lang="en-US" sz="2100" b="1">
              <a:solidFill>
                <a:schemeClr val="dk1"/>
              </a:solidFill>
              <a:latin typeface="Noto Sans"/>
              <a:ea typeface="Noto Sans"/>
              <a:cs typeface="Noto Sans"/>
            </a:endParaRPr>
          </a:p>
          <a:p>
            <a:r>
              <a:rPr lang="en-US" sz="2300" b="1">
                <a:solidFill>
                  <a:schemeClr val="dk1"/>
                </a:solidFill>
                <a:latin typeface="Noto Sans"/>
                <a:ea typeface="Noto Sans"/>
                <a:cs typeface="Noto Sans"/>
              </a:rPr>
              <a:t>Beyond 2028: A Living Legacy</a:t>
            </a:r>
          </a:p>
        </p:txBody>
      </p:sp>
    </p:spTree>
    <p:extLst>
      <p:ext uri="{BB962C8B-B14F-4D97-AF65-F5344CB8AC3E}">
        <p14:creationId xmlns:p14="http://schemas.microsoft.com/office/powerpoint/2010/main" val="1185539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0E5"/>
        </a:solidFill>
        <a:effectLst/>
      </p:bgPr>
    </p:bg>
    <p:spTree>
      <p:nvGrpSpPr>
        <p:cNvPr id="1" name="Shape 405">
          <a:extLst>
            <a:ext uri="{FF2B5EF4-FFF2-40B4-BE49-F238E27FC236}">
              <a16:creationId xmlns:a16="http://schemas.microsoft.com/office/drawing/2014/main" id="{F98684BD-56E9-B2FE-B4FC-D416104937C4}"/>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2FC46FA-5596-9036-0966-2A82848548E9}"/>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06" name="Google Shape;406;p36">
            <a:extLst>
              <a:ext uri="{FF2B5EF4-FFF2-40B4-BE49-F238E27FC236}">
                <a16:creationId xmlns:a16="http://schemas.microsoft.com/office/drawing/2014/main" id="{374DDBE6-8FCD-1096-3E5E-C332ADE923BB}"/>
              </a:ext>
            </a:extLst>
          </p:cNvPr>
          <p:cNvSpPr txBox="1"/>
          <p:nvPr/>
        </p:nvSpPr>
        <p:spPr>
          <a:xfrm>
            <a:off x="666377" y="1207109"/>
            <a:ext cx="8206800" cy="729420"/>
          </a:xfrm>
          <a:prstGeom prst="rect">
            <a:avLst/>
          </a:prstGeom>
          <a:noFill/>
          <a:ln>
            <a:noFill/>
          </a:ln>
        </p:spPr>
        <p:txBody>
          <a:bodyPr spcFirstLastPara="1" wrap="square" lIns="68575" tIns="68575" rIns="68575" bIns="68575" anchor="t" anchorCtr="0">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a:pPr>
            <a:r>
              <a:rPr kumimoji="0" lang="en" sz="4800" b="1" i="0" u="none" strike="noStrike" kern="0" cap="none" spc="0" normalizeH="0" baseline="0" noProof="0">
                <a:ln>
                  <a:noFill/>
                </a:ln>
                <a:solidFill>
                  <a:srgbClr val="000000"/>
                </a:solidFill>
                <a:effectLst/>
                <a:uLnTx/>
                <a:uFillTx/>
                <a:latin typeface="Arial"/>
                <a:ea typeface="Noto Sans"/>
                <a:cs typeface="Noto Sans"/>
                <a:sym typeface="Noto Sans"/>
              </a:rPr>
              <a:t>Thank you!</a:t>
            </a:r>
            <a:r>
              <a:rPr kumimoji="0" lang="en" sz="4800" b="1" i="0" u="none" strike="noStrike" kern="0" cap="none" spc="0" normalizeH="0" baseline="0" noProof="0">
                <a:ln>
                  <a:noFill/>
                </a:ln>
                <a:solidFill>
                  <a:srgbClr val="000000"/>
                </a:solidFill>
                <a:effectLst/>
                <a:uLnTx/>
                <a:uFillTx/>
                <a:latin typeface="Noto Sans"/>
                <a:ea typeface="Noto Sans"/>
                <a:cs typeface="Noto Sans"/>
                <a:sym typeface="Noto Sans"/>
              </a:rPr>
              <a:t> </a:t>
            </a:r>
            <a:endParaRPr kumimoji="0" sz="4800" b="1" i="0" u="none" strike="noStrike" kern="0" cap="none" spc="0" normalizeH="0" baseline="0" noProof="0">
              <a:ln>
                <a:noFill/>
              </a:ln>
              <a:solidFill>
                <a:srgbClr val="000000"/>
              </a:solidFill>
              <a:effectLst/>
              <a:uLnTx/>
              <a:uFillTx/>
              <a:latin typeface="Noto Sans"/>
              <a:ea typeface="Noto Sans"/>
              <a:cs typeface="Noto Sans"/>
              <a:sym typeface="Noto Sans"/>
            </a:endParaRPr>
          </a:p>
        </p:txBody>
      </p:sp>
      <p:pic>
        <p:nvPicPr>
          <p:cNvPr id="409" name="Google Shape;409;p36">
            <a:extLst>
              <a:ext uri="{FF2B5EF4-FFF2-40B4-BE49-F238E27FC236}">
                <a16:creationId xmlns:a16="http://schemas.microsoft.com/office/drawing/2014/main" id="{C9146C8B-D56E-6835-1283-15A955DA7A38}"/>
              </a:ext>
            </a:extLst>
          </p:cNvPr>
          <p:cNvPicPr preferRelativeResize="0"/>
          <p:nvPr/>
        </p:nvPicPr>
        <p:blipFill>
          <a:blip r:embed="rId3">
            <a:alphaModFix/>
          </a:blip>
          <a:srcRect/>
          <a:stretch/>
        </p:blipFill>
        <p:spPr>
          <a:xfrm>
            <a:off x="770434" y="2121097"/>
            <a:ext cx="1030217" cy="901307"/>
          </a:xfrm>
          <a:prstGeom prst="rect">
            <a:avLst/>
          </a:prstGeom>
          <a:noFill/>
          <a:ln>
            <a:noFill/>
          </a:ln>
        </p:spPr>
      </p:pic>
      <p:pic>
        <p:nvPicPr>
          <p:cNvPr id="3" name="Picture 2">
            <a:extLst>
              <a:ext uri="{FF2B5EF4-FFF2-40B4-BE49-F238E27FC236}">
                <a16:creationId xmlns:a16="http://schemas.microsoft.com/office/drawing/2014/main" id="{F1EF11BB-2EE1-8A3D-7A66-0720CC5EDBDB}"/>
              </a:ext>
            </a:extLst>
          </p:cNvPr>
          <p:cNvPicPr>
            <a:picLocks noChangeAspect="1"/>
          </p:cNvPicPr>
          <p:nvPr/>
        </p:nvPicPr>
        <p:blipFill rotWithShape="1">
          <a:blip r:embed="rId4"/>
          <a:srcRect t="544" b="544"/>
          <a:stretch/>
        </p:blipFill>
        <p:spPr>
          <a:xfrm>
            <a:off x="7241760" y="142401"/>
            <a:ext cx="1602075" cy="1584651"/>
          </a:xfrm>
          <a:prstGeom prst="rect">
            <a:avLst/>
          </a:prstGeom>
        </p:spPr>
      </p:pic>
      <p:sp>
        <p:nvSpPr>
          <p:cNvPr id="5" name="TextBox 4">
            <a:extLst>
              <a:ext uri="{FF2B5EF4-FFF2-40B4-BE49-F238E27FC236}">
                <a16:creationId xmlns:a16="http://schemas.microsoft.com/office/drawing/2014/main" id="{7EFB7529-7545-4980-0345-B116B95843AB}"/>
              </a:ext>
            </a:extLst>
          </p:cNvPr>
          <p:cNvSpPr txBox="1"/>
          <p:nvPr/>
        </p:nvSpPr>
        <p:spPr>
          <a:xfrm>
            <a:off x="6352142" y="1784743"/>
            <a:ext cx="340984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2970"/>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t>www.lacountyarts.org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00" b="0" i="0" u="none" strike="noStrike" kern="0" cap="none" spc="0" normalizeH="0" baseline="0" noProof="0">
              <a:ln>
                <a:noFill/>
              </a:ln>
              <a:solidFill>
                <a:srgbClr val="000000"/>
              </a:solidFill>
              <a:effectLst/>
              <a:uLnTx/>
              <a:uFillTx/>
              <a:latin typeface="Arial"/>
              <a:cs typeface="Arial"/>
              <a:sym typeface="Arial"/>
            </a:endParaRPr>
          </a:p>
        </p:txBody>
      </p:sp>
      <p:sp>
        <p:nvSpPr>
          <p:cNvPr id="9" name="TextBox 8">
            <a:extLst>
              <a:ext uri="{FF2B5EF4-FFF2-40B4-BE49-F238E27FC236}">
                <a16:creationId xmlns:a16="http://schemas.microsoft.com/office/drawing/2014/main" id="{52EAEC19-D316-16A9-FC1E-DD811EBDCFB4}"/>
              </a:ext>
            </a:extLst>
          </p:cNvPr>
          <p:cNvSpPr txBox="1"/>
          <p:nvPr/>
        </p:nvSpPr>
        <p:spPr>
          <a:xfrm>
            <a:off x="3964483" y="4144674"/>
            <a:ext cx="50619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a:ln>
                  <a:noFill/>
                </a:ln>
                <a:solidFill>
                  <a:srgbClr val="002970"/>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t>Olympic and Paralympic Games Preparation  </a:t>
            </a:r>
          </a:p>
        </p:txBody>
      </p:sp>
      <p:pic>
        <p:nvPicPr>
          <p:cNvPr id="11" name="Picture 10">
            <a:extLst>
              <a:ext uri="{FF2B5EF4-FFF2-40B4-BE49-F238E27FC236}">
                <a16:creationId xmlns:a16="http://schemas.microsoft.com/office/drawing/2014/main" id="{C95C4E35-964E-FC33-1A66-3A60FC875913}"/>
              </a:ext>
            </a:extLst>
          </p:cNvPr>
          <p:cNvPicPr>
            <a:picLocks noChangeAspect="1"/>
          </p:cNvPicPr>
          <p:nvPr/>
        </p:nvPicPr>
        <p:blipFill>
          <a:blip r:embed="rId5"/>
          <a:srcRect/>
          <a:stretch/>
        </p:blipFill>
        <p:spPr>
          <a:xfrm>
            <a:off x="7270291" y="2501102"/>
            <a:ext cx="1573544" cy="1573544"/>
          </a:xfrm>
          <a:prstGeom prst="rect">
            <a:avLst/>
          </a:prstGeom>
        </p:spPr>
      </p:pic>
    </p:spTree>
    <p:extLst>
      <p:ext uri="{BB962C8B-B14F-4D97-AF65-F5344CB8AC3E}">
        <p14:creationId xmlns:p14="http://schemas.microsoft.com/office/powerpoint/2010/main" val="167907177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f2920f7-6e42-4ee3-9f3f-c94b7af73a2a" xsi:nil="true"/>
    <lcf76f155ced4ddcb4097134ff3c332f xmlns="ba4e342b-5469-4af3-b7bc-7491b82c1884">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7AFD8ACEFED3429087751DC8E9AC17" ma:contentTypeVersion="19" ma:contentTypeDescription="Create a new document." ma:contentTypeScope="" ma:versionID="a4d147bfa7338720364af606b4d478bb">
  <xsd:schema xmlns:xsd="http://www.w3.org/2001/XMLSchema" xmlns:xs="http://www.w3.org/2001/XMLSchema" xmlns:p="http://schemas.microsoft.com/office/2006/metadata/properties" xmlns:ns1="http://schemas.microsoft.com/sharepoint/v3" xmlns:ns2="ba4e342b-5469-4af3-b7bc-7491b82c1884" xmlns:ns3="1c30f1a1-5e12-4fe4-ab51-d4b2c4843b8a" xmlns:ns4="bf2920f7-6e42-4ee3-9f3f-c94b7af73a2a" targetNamespace="http://schemas.microsoft.com/office/2006/metadata/properties" ma:root="true" ma:fieldsID="34234459ae72cc1a994e1a99e95e8897" ns1:_="" ns2:_="" ns3:_="" ns4:_="">
    <xsd:import namespace="http://schemas.microsoft.com/sharepoint/v3"/>
    <xsd:import namespace="ba4e342b-5469-4af3-b7bc-7491b82c1884"/>
    <xsd:import namespace="1c30f1a1-5e12-4fe4-ab51-d4b2c4843b8a"/>
    <xsd:import namespace="bf2920f7-6e42-4ee3-9f3f-c94b7af73a2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4e342b-5469-4af3-b7bc-7491b82c18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377eeec-9545-4db6-a5b8-3c28df25bf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c30f1a1-5e12-4fe4-ab51-d4b2c4843b8a"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f2920f7-6e42-4ee3-9f3f-c94b7af73a2a"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a06388a-c55f-4344-b06c-78edebd27475}" ma:internalName="TaxCatchAll" ma:showField="CatchAllData" ma:web="1c30f1a1-5e12-4fe4-ab51-d4b2c4843b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0EA15A-5586-4052-A993-F3CA1F51F2CE}">
  <ds:schemaRefs>
    <ds:schemaRef ds:uri="http://schemas.microsoft.com/sharepoint/v3/contenttype/forms"/>
  </ds:schemaRefs>
</ds:datastoreItem>
</file>

<file path=customXml/itemProps2.xml><?xml version="1.0" encoding="utf-8"?>
<ds:datastoreItem xmlns:ds="http://schemas.openxmlformats.org/officeDocument/2006/customXml" ds:itemID="{69A5B400-EA33-48E1-9C89-B53E6024AC53}">
  <ds:schemaRefs>
    <ds:schemaRef ds:uri="1c30f1a1-5e12-4fe4-ab51-d4b2c4843b8a"/>
    <ds:schemaRef ds:uri="ba4e342b-5469-4af3-b7bc-7491b82c1884"/>
    <ds:schemaRef ds:uri="bf2920f7-6e42-4ee3-9f3f-c94b7af73a2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C7FD2FE-C6C2-4D1C-9D90-C7CFFFC6E3FD}">
  <ds:schemaRefs>
    <ds:schemaRef ds:uri="1c30f1a1-5e12-4fe4-ab51-d4b2c4843b8a"/>
    <ds:schemaRef ds:uri="ba4e342b-5469-4af3-b7bc-7491b82c1884"/>
    <ds:schemaRef ds:uri="bf2920f7-6e42-4ee3-9f3f-c94b7af73a2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07597248-ea38-451b-8abe-a638eddbac81}" enabled="0" method="" siteId="{07597248-ea38-451b-8abe-a638eddbac81}"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1656</Words>
  <Application>Microsoft Office PowerPoint</Application>
  <PresentationFormat>On-screen Show (16:9)</PresentationFormat>
  <Paragraphs>220</Paragraphs>
  <Slides>19</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Arial,Sans-Serif</vt:lpstr>
      <vt:lpstr>Calibri</vt:lpstr>
      <vt:lpstr>Noto Sans</vt:lpstr>
      <vt:lpstr>Noto Sans   </vt:lpstr>
      <vt:lpstr>Noto Sans Medium</vt:lpstr>
      <vt:lpstr>Roboto Condensed</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Rigby</dc:creator>
  <cp:lastModifiedBy>Levy, Shoshana</cp:lastModifiedBy>
  <cp:revision>9</cp:revision>
  <dcterms:modified xsi:type="dcterms:W3CDTF">2026-10-09T20:21:57Z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0x010100447AFD8ACEFED3429087751DC8E9AC17</vt:lpwstr>
  </property>
  <property fmtid="{D5CDD505-2E9C-101B-9397-08002B2CF9AE}" pid="3" name="TaxKeyword">
    <vt:lpwstr/>
  </property>
  <property fmtid="{D5CDD505-2E9C-101B-9397-08002B2CF9AE}" pid="4" name="MediaServiceImageTags">
    <vt:lpwstr/>
  </property>
</Properties>
</file>